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978" y="234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134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87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3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62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38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1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63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01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8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92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01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159B-FC9A-40D4-940B-FC8C38C0436E}" type="datetimeFigureOut">
              <a:rPr lang="da-DK" smtClean="0"/>
              <a:t>17-08-2021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15F7A-05F9-4B9E-AC78-8ACFCECC1A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2899" y="1074057"/>
            <a:ext cx="698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Indbydelse til HAGI </a:t>
            </a:r>
          </a:p>
          <a:p>
            <a:pPr algn="ctr"/>
            <a:r>
              <a:rPr lang="da-DK" sz="6000" u="sng" dirty="0" smtClean="0"/>
              <a:t>Flugtskydning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44380" y="4093029"/>
            <a:ext cx="64810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Tid. </a:t>
            </a:r>
            <a:r>
              <a:rPr lang="da-DK" dirty="0" smtClean="0"/>
              <a:t>30-09-2021 </a:t>
            </a:r>
            <a:r>
              <a:rPr lang="da-DK" dirty="0" smtClean="0"/>
              <a:t>KL. 1400-1700</a:t>
            </a:r>
          </a:p>
          <a:p>
            <a:endParaRPr lang="da-DK" dirty="0" smtClean="0"/>
          </a:p>
          <a:p>
            <a:r>
              <a:rPr lang="da-DK" dirty="0" smtClean="0"/>
              <a:t>Der skydes i 2 hold. </a:t>
            </a:r>
          </a:p>
          <a:p>
            <a:r>
              <a:rPr lang="da-DK" dirty="0" smtClean="0"/>
              <a:t>Hold 1 kl. </a:t>
            </a:r>
            <a:r>
              <a:rPr lang="da-DK" dirty="0" smtClean="0"/>
              <a:t>1400-1530, </a:t>
            </a:r>
            <a:r>
              <a:rPr lang="da-DK" smtClean="0"/>
              <a:t>10 mand.</a:t>
            </a:r>
            <a:endParaRPr lang="da-DK" dirty="0" smtClean="0"/>
          </a:p>
          <a:p>
            <a:r>
              <a:rPr lang="da-DK" dirty="0" smtClean="0"/>
              <a:t>Hold 2 kl. </a:t>
            </a:r>
            <a:r>
              <a:rPr lang="da-DK" dirty="0" smtClean="0"/>
              <a:t>1530-1700, 10 mand.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Sted: område G i øvelsesterræn Se kort udsnit.</a:t>
            </a:r>
          </a:p>
          <a:p>
            <a:endParaRPr lang="da-DK" dirty="0"/>
          </a:p>
          <a:p>
            <a:r>
              <a:rPr lang="da-DK" dirty="0" smtClean="0"/>
              <a:t>Der vil være mulighed for at købe patroner der ude, </a:t>
            </a:r>
          </a:p>
          <a:p>
            <a:r>
              <a:rPr lang="da-DK" dirty="0" smtClean="0"/>
              <a:t>men da vi ikke har flere tusind, så dem der har selv,</a:t>
            </a:r>
          </a:p>
          <a:p>
            <a:r>
              <a:rPr lang="da-DK" dirty="0" smtClean="0"/>
              <a:t>de tager selv med.</a:t>
            </a:r>
          </a:p>
          <a:p>
            <a:r>
              <a:rPr lang="da-DK" dirty="0" smtClean="0"/>
              <a:t>Der er mulighed for at låne våben, HAGI har 2 stk.</a:t>
            </a:r>
          </a:p>
          <a:p>
            <a:endParaRPr lang="da-DK" dirty="0"/>
          </a:p>
          <a:p>
            <a:r>
              <a:rPr lang="da-DK" dirty="0" smtClean="0"/>
              <a:t>Da der af sikkerhedmæssige grunde kun må være 20 mand, </a:t>
            </a:r>
          </a:p>
          <a:p>
            <a:r>
              <a:rPr lang="da-DK" dirty="0" smtClean="0"/>
              <a:t>så gælder princippet ”Først til Mølle” </a:t>
            </a:r>
          </a:p>
          <a:p>
            <a:endParaRPr lang="da-DK" dirty="0"/>
          </a:p>
          <a:p>
            <a:r>
              <a:rPr lang="da-DK" dirty="0" smtClean="0"/>
              <a:t>Tilmelding skal ske til:</a:t>
            </a:r>
          </a:p>
          <a:p>
            <a:r>
              <a:rPr lang="da-DK" dirty="0" smtClean="0"/>
              <a:t>SSG P.B. Givskov : </a:t>
            </a:r>
            <a:r>
              <a:rPr lang="da-DK" dirty="0" smtClean="0"/>
              <a:t>SLFR-UMAK01B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Senest tilmelding: </a:t>
            </a:r>
            <a:r>
              <a:rPr lang="da-DK" dirty="0" smtClean="0"/>
              <a:t>24</a:t>
            </a:r>
            <a:r>
              <a:rPr lang="da-DK" dirty="0" smtClean="0"/>
              <a:t>-09-2021</a:t>
            </a:r>
            <a:endParaRPr lang="da-DK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59" y="2919868"/>
            <a:ext cx="2458131" cy="1792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60" t="25522" r="15386" b="24185"/>
          <a:stretch/>
        </p:blipFill>
        <p:spPr>
          <a:xfrm>
            <a:off x="3911219" y="9001207"/>
            <a:ext cx="2714171" cy="275536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9353950">
            <a:off x="5159990" y="9604584"/>
            <a:ext cx="151656" cy="811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4490587" y="9331340"/>
            <a:ext cx="147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Flugtskydning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4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122</Words>
  <Application>Microsoft Office PowerPoint</Application>
  <PresentationFormat>Brugerdefineret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Office Theme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B Givskov</dc:creator>
  <cp:lastModifiedBy>SLFR-UMAK01B Givskov, Per Busch</cp:lastModifiedBy>
  <cp:revision>12</cp:revision>
  <dcterms:created xsi:type="dcterms:W3CDTF">2020-09-28T08:59:16Z</dcterms:created>
  <dcterms:modified xsi:type="dcterms:W3CDTF">2021-08-17T09:37:13Z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38fc88ba-55dc-4c5a-ba99-3221473efebc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</Properties>
</file>