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 preferSingleView="1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3978" y="234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17-08-2021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134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17-08-2021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8624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17-08-2021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3848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17-08-2021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9138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17-08-2021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9635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17-08-2021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6018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17-08-2021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78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17-08-2021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2925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17-08-2021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010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17-08-2021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2878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17-08-2021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0381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C159B-FC9A-40D4-940B-FC8C38C0436E}" type="datetimeFigureOut">
              <a:rPr lang="da-DK" smtClean="0"/>
              <a:t>17-08-2021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460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22899" y="1074057"/>
            <a:ext cx="69808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6000" dirty="0" smtClean="0"/>
              <a:t>Indbydelse til HAGI </a:t>
            </a:r>
          </a:p>
          <a:p>
            <a:pPr algn="ctr"/>
            <a:r>
              <a:rPr lang="da-DK" sz="6000" u="sng" dirty="0" smtClean="0"/>
              <a:t>Flugtskydning</a:t>
            </a:r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5" name="TextBox 4"/>
          <p:cNvSpPr txBox="1"/>
          <p:nvPr/>
        </p:nvSpPr>
        <p:spPr>
          <a:xfrm>
            <a:off x="144380" y="4093029"/>
            <a:ext cx="648101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Tid. </a:t>
            </a:r>
            <a:r>
              <a:rPr lang="da-DK" dirty="0" smtClean="0"/>
              <a:t>30-09-2021 </a:t>
            </a:r>
            <a:r>
              <a:rPr lang="da-DK" dirty="0" smtClean="0"/>
              <a:t>KL. 1400-1700</a:t>
            </a:r>
          </a:p>
          <a:p>
            <a:endParaRPr lang="da-DK" dirty="0" smtClean="0"/>
          </a:p>
          <a:p>
            <a:r>
              <a:rPr lang="da-DK" dirty="0" smtClean="0"/>
              <a:t>Der skydes i 2 hold. </a:t>
            </a:r>
          </a:p>
          <a:p>
            <a:r>
              <a:rPr lang="da-DK" dirty="0" smtClean="0"/>
              <a:t>Hold 1 kl. </a:t>
            </a:r>
            <a:r>
              <a:rPr lang="da-DK" dirty="0" smtClean="0"/>
              <a:t>1400-1530, </a:t>
            </a:r>
            <a:r>
              <a:rPr lang="da-DK" smtClean="0"/>
              <a:t>10 mand.</a:t>
            </a:r>
            <a:endParaRPr lang="da-DK" dirty="0" smtClean="0"/>
          </a:p>
          <a:p>
            <a:r>
              <a:rPr lang="da-DK" dirty="0" smtClean="0"/>
              <a:t>Hold 2 kl. </a:t>
            </a:r>
            <a:r>
              <a:rPr lang="da-DK" dirty="0" smtClean="0"/>
              <a:t>1530-1700, 10 mand.</a:t>
            </a:r>
            <a:endParaRPr lang="da-DK" dirty="0" smtClean="0"/>
          </a:p>
          <a:p>
            <a:endParaRPr lang="da-DK" dirty="0" smtClean="0"/>
          </a:p>
          <a:p>
            <a:r>
              <a:rPr lang="da-DK" dirty="0" smtClean="0"/>
              <a:t>Sted: område G i øvelsesterræn Se kort udsnit.</a:t>
            </a:r>
          </a:p>
          <a:p>
            <a:endParaRPr lang="da-DK" dirty="0"/>
          </a:p>
          <a:p>
            <a:r>
              <a:rPr lang="da-DK" dirty="0" smtClean="0"/>
              <a:t>Der vil være mulighed for at købe patroner der ude, </a:t>
            </a:r>
          </a:p>
          <a:p>
            <a:r>
              <a:rPr lang="da-DK" dirty="0" smtClean="0"/>
              <a:t>men da vi ikke har flere tusind, så dem der har selv,</a:t>
            </a:r>
          </a:p>
          <a:p>
            <a:r>
              <a:rPr lang="da-DK" dirty="0" smtClean="0"/>
              <a:t>de tager selv med.</a:t>
            </a:r>
          </a:p>
          <a:p>
            <a:r>
              <a:rPr lang="da-DK" dirty="0" smtClean="0"/>
              <a:t>Der er mulighed for at låne våben, HAGI har 2 stk.</a:t>
            </a:r>
          </a:p>
          <a:p>
            <a:endParaRPr lang="da-DK" dirty="0"/>
          </a:p>
          <a:p>
            <a:r>
              <a:rPr lang="da-DK" dirty="0" smtClean="0"/>
              <a:t>Da der af sikkerhedmæssige grunde kun må være 20 mand, </a:t>
            </a:r>
          </a:p>
          <a:p>
            <a:r>
              <a:rPr lang="da-DK" dirty="0" smtClean="0"/>
              <a:t>så gælder princippet ”Først til Mølle” </a:t>
            </a:r>
          </a:p>
          <a:p>
            <a:endParaRPr lang="da-DK" dirty="0"/>
          </a:p>
          <a:p>
            <a:r>
              <a:rPr lang="da-DK" dirty="0" smtClean="0"/>
              <a:t>Tilmelding skal ske til:</a:t>
            </a:r>
          </a:p>
          <a:p>
            <a:r>
              <a:rPr lang="da-DK" dirty="0" smtClean="0"/>
              <a:t>SSG P.B. Givskov : </a:t>
            </a:r>
            <a:r>
              <a:rPr lang="da-DK" dirty="0" smtClean="0"/>
              <a:t>SLFR-UMAK01B</a:t>
            </a:r>
            <a:endParaRPr lang="da-DK" dirty="0" smtClean="0"/>
          </a:p>
          <a:p>
            <a:endParaRPr lang="da-DK" dirty="0"/>
          </a:p>
          <a:p>
            <a:r>
              <a:rPr lang="da-DK" dirty="0" smtClean="0"/>
              <a:t>Senest tilmelding: </a:t>
            </a:r>
            <a:r>
              <a:rPr lang="da-DK" dirty="0" smtClean="0"/>
              <a:t>24</a:t>
            </a:r>
            <a:r>
              <a:rPr lang="da-DK" dirty="0" smtClean="0"/>
              <a:t>-09-2021</a:t>
            </a:r>
            <a:endParaRPr lang="da-DK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259" y="2919868"/>
            <a:ext cx="2458131" cy="17922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8560" t="25522" r="15386" b="24185"/>
          <a:stretch/>
        </p:blipFill>
        <p:spPr>
          <a:xfrm>
            <a:off x="3911219" y="9001207"/>
            <a:ext cx="2714171" cy="2755364"/>
          </a:xfrm>
          <a:prstGeom prst="rect">
            <a:avLst/>
          </a:prstGeom>
        </p:spPr>
      </p:pic>
      <p:sp>
        <p:nvSpPr>
          <p:cNvPr id="10" name="Down Arrow 9"/>
          <p:cNvSpPr/>
          <p:nvPr/>
        </p:nvSpPr>
        <p:spPr>
          <a:xfrm rot="19353950">
            <a:off x="5159990" y="9604584"/>
            <a:ext cx="151656" cy="8118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1" name="TextBox 10"/>
          <p:cNvSpPr txBox="1"/>
          <p:nvPr/>
        </p:nvSpPr>
        <p:spPr>
          <a:xfrm>
            <a:off x="4490587" y="9331340"/>
            <a:ext cx="1470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solidFill>
                  <a:srgbClr val="FF0000"/>
                </a:solidFill>
              </a:rPr>
              <a:t>Flugtskydning</a:t>
            </a:r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547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1519</TotalTime>
  <Words>122</Words>
  <Application>Microsoft Office PowerPoint</Application>
  <PresentationFormat>Brugerdefineret</PresentationFormat>
  <Paragraphs>23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Office Theme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 B Givskov</dc:creator>
  <cp:lastModifiedBy>SLFR-UMAK01B Givskov, Per Busch</cp:lastModifiedBy>
  <cp:revision>12</cp:revision>
  <dcterms:created xsi:type="dcterms:W3CDTF">2020-09-28T08:59:16Z</dcterms:created>
  <dcterms:modified xsi:type="dcterms:W3CDTF">2021-08-17T09:37:13Z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38fc88ba-55dc-4c5a-ba99-3221473efebc</vt:lpwstr>
  </property>
  <property fmtid="{D5CDD505-2E9C-101B-9397-08002B2CF9AE}" pid="3" name="Klassifikation">
    <vt:lpwstr>IKKE KLASSIFICERET</vt:lpwstr>
  </property>
  <property fmtid="{D5CDD505-2E9C-101B-9397-08002B2CF9AE}" pid="4" name="Maerkning">
    <vt:lpwstr/>
  </property>
</Properties>
</file>