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12192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3" d="100"/>
          <a:sy n="43" d="100"/>
        </p:scale>
        <p:origin x="2184" y="42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1995312"/>
            <a:ext cx="5143500" cy="424462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753E-15AF-4231-9D44-2381DBBA28FC}" type="datetimeFigureOut">
              <a:rPr lang="da-DK" smtClean="0"/>
              <a:t>13-08-2021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FB16-06B6-42DB-888D-6E279F957E8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7037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753E-15AF-4231-9D44-2381DBBA28FC}" type="datetimeFigureOut">
              <a:rPr lang="da-DK" smtClean="0"/>
              <a:t>13-08-2021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FB16-06B6-42DB-888D-6E279F957E8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08548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6" y="649111"/>
            <a:ext cx="1478756" cy="1033215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7" y="649111"/>
            <a:ext cx="4350544" cy="1033215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753E-15AF-4231-9D44-2381DBBA28FC}" type="datetimeFigureOut">
              <a:rPr lang="da-DK" smtClean="0"/>
              <a:t>13-08-2021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FB16-06B6-42DB-888D-6E279F957E8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74058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753E-15AF-4231-9D44-2381DBBA28FC}" type="datetimeFigureOut">
              <a:rPr lang="da-DK" smtClean="0"/>
              <a:t>13-08-2021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FB16-06B6-42DB-888D-6E279F957E8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9924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3039535"/>
            <a:ext cx="5915025" cy="507153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8159048"/>
            <a:ext cx="5915025" cy="26669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753E-15AF-4231-9D44-2381DBBA28FC}" type="datetimeFigureOut">
              <a:rPr lang="da-DK" smtClean="0"/>
              <a:t>13-08-2021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FB16-06B6-42DB-888D-6E279F957E8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54658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753E-15AF-4231-9D44-2381DBBA28FC}" type="datetimeFigureOut">
              <a:rPr lang="da-DK" smtClean="0"/>
              <a:t>13-08-2021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FB16-06B6-42DB-888D-6E279F957E8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18774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2"/>
            <a:ext cx="5915025" cy="23565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988734"/>
            <a:ext cx="2901255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4453468"/>
            <a:ext cx="2901255" cy="65503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988734"/>
            <a:ext cx="2915543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4453468"/>
            <a:ext cx="2915543" cy="65503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753E-15AF-4231-9D44-2381DBBA28FC}" type="datetimeFigureOut">
              <a:rPr lang="da-DK" smtClean="0"/>
              <a:t>13-08-2021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FB16-06B6-42DB-888D-6E279F957E8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71653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753E-15AF-4231-9D44-2381DBBA28FC}" type="datetimeFigureOut">
              <a:rPr lang="da-DK" smtClean="0"/>
              <a:t>13-08-2021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FB16-06B6-42DB-888D-6E279F957E8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04515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753E-15AF-4231-9D44-2381DBBA28FC}" type="datetimeFigureOut">
              <a:rPr lang="da-DK" smtClean="0"/>
              <a:t>13-08-2021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FB16-06B6-42DB-888D-6E279F957E8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56205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812800"/>
            <a:ext cx="2211883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755423"/>
            <a:ext cx="3471863" cy="866422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2" y="3657600"/>
            <a:ext cx="2211883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753E-15AF-4231-9D44-2381DBBA28FC}" type="datetimeFigureOut">
              <a:rPr lang="da-DK" smtClean="0"/>
              <a:t>13-08-2021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FB16-06B6-42DB-888D-6E279F957E8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38564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812800"/>
            <a:ext cx="2211883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15544" y="1755423"/>
            <a:ext cx="3471863" cy="866422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2" y="3657600"/>
            <a:ext cx="2211883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753E-15AF-4231-9D44-2381DBBA28FC}" type="datetimeFigureOut">
              <a:rPr lang="da-DK" smtClean="0"/>
              <a:t>13-08-2021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FB16-06B6-42DB-888D-6E279F957E8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66161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649112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D753E-15AF-4231-9D44-2381DBBA28FC}" type="datetimeFigureOut">
              <a:rPr lang="da-DK" smtClean="0"/>
              <a:t>13-08-2021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1FB16-06B6-42DB-888D-6E279F957E8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91503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799" y="1685705"/>
            <a:ext cx="3706813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388" y="1240080"/>
            <a:ext cx="876191" cy="89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979" y="7427611"/>
            <a:ext cx="1293409" cy="1154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kstboks 3"/>
          <p:cNvSpPr txBox="1"/>
          <p:nvPr/>
        </p:nvSpPr>
        <p:spPr>
          <a:xfrm>
            <a:off x="94593" y="3539359"/>
            <a:ext cx="6684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u="sng" dirty="0" smtClean="0"/>
              <a:t>Indbydelse til DMI forbundsmesterskaber i flugtskydning.</a:t>
            </a:r>
            <a:endParaRPr lang="da-DK" b="1" u="sng" dirty="0"/>
          </a:p>
        </p:txBody>
      </p:sp>
      <p:sp>
        <p:nvSpPr>
          <p:cNvPr id="5" name="Tekstboks 4"/>
          <p:cNvSpPr txBox="1"/>
          <p:nvPr/>
        </p:nvSpPr>
        <p:spPr>
          <a:xfrm>
            <a:off x="843375" y="4093549"/>
            <a:ext cx="4871334" cy="79098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smtClean="0"/>
              <a:t>Tid:	13. – 14. OKT 2021</a:t>
            </a:r>
          </a:p>
          <a:p>
            <a:r>
              <a:rPr lang="da-DK" sz="1400" dirty="0" smtClean="0"/>
              <a:t>Sted:	Aalborg kaserne ( Hjallerup flugtskydningsbane)</a:t>
            </a:r>
          </a:p>
          <a:p>
            <a:r>
              <a:rPr lang="da-DK" sz="1400" dirty="0" smtClean="0"/>
              <a:t>Der skydes i følgende discipliner:</a:t>
            </a:r>
          </a:p>
          <a:p>
            <a:endParaRPr lang="da-DK" sz="1400" dirty="0" smtClean="0"/>
          </a:p>
          <a:p>
            <a:r>
              <a:rPr lang="da-DK" sz="1400" dirty="0" smtClean="0"/>
              <a:t>Jagtskydning: 	- Mesterrække</a:t>
            </a:r>
          </a:p>
          <a:p>
            <a:r>
              <a:rPr lang="da-DK" sz="1400" dirty="0"/>
              <a:t>	</a:t>
            </a:r>
            <a:r>
              <a:rPr lang="da-DK" sz="1400" dirty="0" smtClean="0"/>
              <a:t>	- A række</a:t>
            </a:r>
          </a:p>
          <a:p>
            <a:r>
              <a:rPr lang="da-DK" sz="1400" dirty="0"/>
              <a:t>	</a:t>
            </a:r>
            <a:r>
              <a:rPr lang="da-DK" sz="1400" dirty="0" smtClean="0"/>
              <a:t>	- B række</a:t>
            </a:r>
          </a:p>
          <a:p>
            <a:r>
              <a:rPr lang="da-DK" sz="1400" dirty="0" smtClean="0"/>
              <a:t>		- Veteran (50+)</a:t>
            </a:r>
          </a:p>
          <a:p>
            <a:r>
              <a:rPr lang="da-DK" sz="1400" dirty="0"/>
              <a:t>Krav til at deltage er:</a:t>
            </a:r>
          </a:p>
          <a:p>
            <a:pPr marL="285750" indent="-285750">
              <a:buFontTx/>
              <a:buChar char="-"/>
            </a:pPr>
            <a:r>
              <a:rPr lang="da-DK" sz="1400" dirty="0"/>
              <a:t>Mesterrække 19 duer ud af 24</a:t>
            </a:r>
          </a:p>
          <a:p>
            <a:pPr marL="285750" indent="-285750">
              <a:buFontTx/>
              <a:buChar char="-"/>
            </a:pPr>
            <a:r>
              <a:rPr lang="da-DK" sz="1400" dirty="0"/>
              <a:t>A Række 16 ud af 24	</a:t>
            </a:r>
          </a:p>
          <a:p>
            <a:pPr marL="285750" indent="-285750">
              <a:buFontTx/>
              <a:buChar char="-"/>
            </a:pPr>
            <a:r>
              <a:rPr lang="da-DK" sz="1400" dirty="0"/>
              <a:t>B Række 12 ud af 24</a:t>
            </a:r>
          </a:p>
          <a:p>
            <a:pPr marL="285750" indent="-285750">
              <a:buFontTx/>
              <a:buChar char="-"/>
            </a:pPr>
            <a:r>
              <a:rPr lang="da-DK" sz="1400" dirty="0"/>
              <a:t>Veteran 12 ud af </a:t>
            </a:r>
            <a:r>
              <a:rPr lang="da-DK" sz="1400" dirty="0" smtClean="0"/>
              <a:t>24</a:t>
            </a:r>
          </a:p>
          <a:p>
            <a:pPr marL="285750" indent="-285750">
              <a:buFontTx/>
              <a:buChar char="-"/>
            </a:pPr>
            <a:endParaRPr lang="da-DK" sz="1400" dirty="0" smtClean="0"/>
          </a:p>
          <a:p>
            <a:r>
              <a:rPr lang="da-DK" sz="1400" dirty="0" smtClean="0"/>
              <a:t>Der skydes for første gang til 40 duer i alle rækker.</a:t>
            </a:r>
          </a:p>
          <a:p>
            <a:r>
              <a:rPr lang="da-DK" sz="1400" dirty="0" smtClean="0"/>
              <a:t>For første gang skydes der også Jægertrap.</a:t>
            </a:r>
          </a:p>
          <a:p>
            <a:endParaRPr lang="da-DK" sz="1400" dirty="0" smtClean="0"/>
          </a:p>
          <a:p>
            <a:r>
              <a:rPr lang="da-DK" sz="1400" dirty="0" smtClean="0"/>
              <a:t>Jægertrap:	</a:t>
            </a:r>
            <a:r>
              <a:rPr lang="da-DK" sz="1400" dirty="0"/>
              <a:t>Mesterrække</a:t>
            </a:r>
          </a:p>
          <a:p>
            <a:r>
              <a:rPr lang="da-DK" sz="1400" dirty="0"/>
              <a:t>	</a:t>
            </a:r>
            <a:r>
              <a:rPr lang="da-DK" sz="1400" dirty="0" smtClean="0"/>
              <a:t>- </a:t>
            </a:r>
            <a:r>
              <a:rPr lang="da-DK" sz="1400" dirty="0"/>
              <a:t>A række</a:t>
            </a:r>
          </a:p>
          <a:p>
            <a:r>
              <a:rPr lang="da-DK" sz="1400" dirty="0"/>
              <a:t>	</a:t>
            </a:r>
            <a:r>
              <a:rPr lang="da-DK" sz="1400" dirty="0" smtClean="0"/>
              <a:t>- </a:t>
            </a:r>
            <a:r>
              <a:rPr lang="da-DK" sz="1400" dirty="0"/>
              <a:t>B række</a:t>
            </a:r>
          </a:p>
          <a:p>
            <a:r>
              <a:rPr lang="da-DK" sz="1400" dirty="0"/>
              <a:t>	</a:t>
            </a:r>
            <a:r>
              <a:rPr lang="da-DK" sz="1400" dirty="0" smtClean="0"/>
              <a:t>- </a:t>
            </a:r>
            <a:r>
              <a:rPr lang="da-DK" sz="1400" dirty="0"/>
              <a:t>Veteran (50</a:t>
            </a:r>
            <a:r>
              <a:rPr lang="da-DK" sz="1400" dirty="0" smtClean="0"/>
              <a:t>+)</a:t>
            </a:r>
          </a:p>
          <a:p>
            <a:endParaRPr lang="da-DK" sz="1400" dirty="0"/>
          </a:p>
          <a:p>
            <a:r>
              <a:rPr lang="da-DK" sz="1400" dirty="0" smtClean="0"/>
              <a:t>Har du lyst til at deltage så skriv til:  SLFR-G-UMAK1</a:t>
            </a:r>
          </a:p>
          <a:p>
            <a:r>
              <a:rPr lang="da-DK" sz="1400" dirty="0" smtClean="0"/>
              <a:t>Med følgende oplysninger: Navn, MA-NR, Klasse du skal skyde i, </a:t>
            </a:r>
          </a:p>
          <a:p>
            <a:r>
              <a:rPr lang="da-DK" sz="1400" dirty="0" smtClean="0"/>
              <a:t>samt om du også deltager i jægertrap. </a:t>
            </a:r>
          </a:p>
          <a:p>
            <a:r>
              <a:rPr lang="da-DK" sz="1400" dirty="0" smtClean="0"/>
              <a:t>I jagtskydning skydes individuelt og hold. Jægertrap individuelt.</a:t>
            </a:r>
          </a:p>
          <a:p>
            <a:endParaRPr lang="da-DK" sz="1400" dirty="0"/>
          </a:p>
          <a:p>
            <a:pPr algn="ctr"/>
            <a:r>
              <a:rPr lang="da-DK" sz="1400" b="1" i="1" u="sng" dirty="0" smtClean="0">
                <a:solidFill>
                  <a:srgbClr val="FF0000"/>
                </a:solidFill>
              </a:rPr>
              <a:t>Senest tilmelding er 20. september</a:t>
            </a:r>
          </a:p>
          <a:p>
            <a:endParaRPr lang="da-DK" sz="1400" dirty="0"/>
          </a:p>
          <a:p>
            <a:pPr algn="ctr"/>
            <a:r>
              <a:rPr lang="da-DK" sz="1400" dirty="0" smtClean="0"/>
              <a:t>Med venlig hilsen</a:t>
            </a:r>
          </a:p>
          <a:p>
            <a:pPr algn="ctr"/>
            <a:r>
              <a:rPr lang="da-DK" sz="1400" dirty="0" smtClean="0"/>
              <a:t>HAGI</a:t>
            </a:r>
          </a:p>
          <a:p>
            <a:pPr algn="ctr"/>
            <a:endParaRPr lang="da-DK" sz="1400" dirty="0"/>
          </a:p>
          <a:p>
            <a:pPr algn="ctr"/>
            <a:r>
              <a:rPr lang="da-DK" sz="1400" dirty="0" smtClean="0"/>
              <a:t>SSG P.B. Givskov</a:t>
            </a:r>
          </a:p>
          <a:p>
            <a:endParaRPr lang="da-DK" sz="1400" dirty="0" smtClean="0"/>
          </a:p>
          <a:p>
            <a:r>
              <a:rPr lang="da-DK" sz="1400" dirty="0" smtClean="0"/>
              <a:t>	</a:t>
            </a:r>
          </a:p>
          <a:p>
            <a:pPr marL="285750" indent="-285750">
              <a:buFontTx/>
              <a:buChar char="-"/>
            </a:pPr>
            <a:endParaRPr lang="da-DK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786" y="5108028"/>
            <a:ext cx="1655108" cy="1592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8647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9</Words>
  <Application>Microsoft Office PowerPoint</Application>
  <PresentationFormat>Widescreen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 B Givskov</dc:creator>
  <cp:lastModifiedBy>Jytte Damm-Nielsen</cp:lastModifiedBy>
  <cp:revision>6</cp:revision>
  <dcterms:created xsi:type="dcterms:W3CDTF">2021-08-10T07:12:54Z</dcterms:created>
  <dcterms:modified xsi:type="dcterms:W3CDTF">2021-08-13T08:57:17Z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79845770-dbf8-42ae-8f01-4a9a82b8c0bc</vt:lpwstr>
  </property>
  <property fmtid="{D5CDD505-2E9C-101B-9397-08002B2CF9AE}" pid="3" name="Klassifikation">
    <vt:lpwstr>IKKE KLASSIFICERET</vt:lpwstr>
  </property>
  <property fmtid="{D5CDD505-2E9C-101B-9397-08002B2CF9AE}" pid="4" name="Maerkning">
    <vt:lpwstr/>
  </property>
</Properties>
</file>