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3" d="100"/>
          <a:sy n="53" d="100"/>
        </p:scale>
        <p:origin x="-2678" y="317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134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862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384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913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963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01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78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925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01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287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038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C159B-FC9A-40D4-940B-FC8C38C0436E}" type="datetimeFigureOut">
              <a:rPr lang="da-DK" smtClean="0"/>
              <a:t>07-10-2020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15F7A-05F9-4B9E-AC78-8ACFCECC1AA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46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/>
          <p:cNvGrpSpPr/>
          <p:nvPr/>
        </p:nvGrpSpPr>
        <p:grpSpPr>
          <a:xfrm>
            <a:off x="144380" y="1074057"/>
            <a:ext cx="6481010" cy="10682514"/>
            <a:chOff x="144380" y="1074057"/>
            <a:chExt cx="6481010" cy="10682514"/>
          </a:xfrm>
        </p:grpSpPr>
        <p:sp>
          <p:nvSpPr>
            <p:cNvPr id="4" name="TextBox 3"/>
            <p:cNvSpPr txBox="1"/>
            <p:nvPr/>
          </p:nvSpPr>
          <p:spPr>
            <a:xfrm>
              <a:off x="144380" y="1074057"/>
              <a:ext cx="648101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6000" dirty="0" smtClean="0"/>
                <a:t>Indbydelse til HAGI </a:t>
              </a:r>
            </a:p>
            <a:p>
              <a:pPr algn="ctr"/>
              <a:r>
                <a:rPr lang="da-DK" sz="6000" u="sng" dirty="0" smtClean="0"/>
                <a:t>Flugtskydning</a:t>
              </a:r>
              <a:r>
                <a:rPr lang="da-DK" dirty="0" smtClean="0"/>
                <a:t> </a:t>
              </a:r>
              <a:endParaRPr lang="da-DK" dirty="0"/>
            </a:p>
          </p:txBody>
        </p:sp>
        <p:grpSp>
          <p:nvGrpSpPr>
            <p:cNvPr id="6" name="Gruppe 5"/>
            <p:cNvGrpSpPr/>
            <p:nvPr/>
          </p:nvGrpSpPr>
          <p:grpSpPr>
            <a:xfrm>
              <a:off x="144380" y="2919868"/>
              <a:ext cx="6481010" cy="8836703"/>
              <a:chOff x="144380" y="2919868"/>
              <a:chExt cx="6481010" cy="883670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44380" y="4093029"/>
                <a:ext cx="6481010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dirty="0" smtClean="0"/>
                  <a:t>Tid. 20-10-2020 KL. 1400-1700</a:t>
                </a:r>
              </a:p>
              <a:p>
                <a:endParaRPr lang="da-DK" dirty="0" smtClean="0"/>
              </a:p>
              <a:p>
                <a:r>
                  <a:rPr lang="da-DK" dirty="0" smtClean="0"/>
                  <a:t>Sted: område G i øvelsesterræn Se kort udsnit.</a:t>
                </a:r>
              </a:p>
              <a:p>
                <a:endParaRPr lang="da-DK" dirty="0"/>
              </a:p>
              <a:p>
                <a:r>
                  <a:rPr lang="da-DK" dirty="0" smtClean="0"/>
                  <a:t>Der vil være mulighed for at købe patroner der ude, </a:t>
                </a:r>
              </a:p>
              <a:p>
                <a:r>
                  <a:rPr lang="da-DK" dirty="0" smtClean="0"/>
                  <a:t>men da vi ikke har flere tusind, så dem der har selv,</a:t>
                </a:r>
              </a:p>
              <a:p>
                <a:r>
                  <a:rPr lang="da-DK" dirty="0" smtClean="0"/>
                  <a:t>de tager selv med.</a:t>
                </a:r>
              </a:p>
              <a:p>
                <a:r>
                  <a:rPr lang="da-DK" dirty="0" smtClean="0"/>
                  <a:t>Der er mulighed for at låne våben, HAGI har 2 stk.</a:t>
                </a:r>
              </a:p>
              <a:p>
                <a:endParaRPr lang="da-DK" dirty="0"/>
              </a:p>
              <a:p>
                <a:r>
                  <a:rPr lang="da-DK" dirty="0" smtClean="0"/>
                  <a:t>Da der af sikkerhedmæssige grunde kun må være 20 mand, </a:t>
                </a:r>
              </a:p>
              <a:p>
                <a:r>
                  <a:rPr lang="da-DK" dirty="0" smtClean="0"/>
                  <a:t>så gælder princippet ”Først til Mølle” </a:t>
                </a:r>
              </a:p>
              <a:p>
                <a:endParaRPr lang="da-DK" dirty="0"/>
              </a:p>
              <a:p>
                <a:r>
                  <a:rPr lang="da-DK" dirty="0" smtClean="0"/>
                  <a:t>Tilmelding skal ske til:</a:t>
                </a:r>
              </a:p>
              <a:p>
                <a:r>
                  <a:rPr lang="da-DK" dirty="0" smtClean="0"/>
                  <a:t>SSG P.B. Givskov : SLFR-G-UMAK1</a:t>
                </a:r>
              </a:p>
              <a:p>
                <a:r>
                  <a:rPr lang="da-DK" dirty="0" smtClean="0"/>
                  <a:t>OKS-1 R.C. Nielsen: SLFR-G-VK11</a:t>
                </a:r>
              </a:p>
              <a:p>
                <a:endParaRPr lang="da-DK" dirty="0"/>
              </a:p>
              <a:p>
                <a:r>
                  <a:rPr lang="da-DK" dirty="0" smtClean="0"/>
                  <a:t>Senest tilmelding: 16-10-2020</a:t>
                </a:r>
                <a:endParaRPr lang="da-DK" dirty="0"/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67259" y="2919868"/>
                <a:ext cx="2458131" cy="1792258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3"/>
              <a:srcRect l="18560" t="25522" r="15386" b="24185"/>
              <a:stretch/>
            </p:blipFill>
            <p:spPr>
              <a:xfrm>
                <a:off x="3149600" y="9001207"/>
                <a:ext cx="2714171" cy="2755364"/>
              </a:xfrm>
              <a:prstGeom prst="rect">
                <a:avLst/>
              </a:prstGeom>
            </p:spPr>
          </p:pic>
          <p:sp>
            <p:nvSpPr>
              <p:cNvPr id="10" name="Down Arrow 9"/>
              <p:cNvSpPr/>
              <p:nvPr/>
            </p:nvSpPr>
            <p:spPr>
              <a:xfrm rot="19353950">
                <a:off x="4398371" y="9604584"/>
                <a:ext cx="151656" cy="811809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728968" y="9331340"/>
                <a:ext cx="14705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dirty="0" smtClean="0">
                    <a:solidFill>
                      <a:srgbClr val="FF0000"/>
                    </a:solidFill>
                  </a:rPr>
                  <a:t>Flugtskydning</a:t>
                </a:r>
                <a:endParaRPr lang="da-DK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7547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</TotalTime>
  <Words>104</Words>
  <Application>Microsoft Office PowerPoint</Application>
  <PresentationFormat>Brugerdefineret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</vt:i4>
      </vt:variant>
    </vt:vector>
  </HeadingPairs>
  <TitlesOfParts>
    <vt:vector size="2" baseType="lpstr">
      <vt:lpstr>Office Theme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B Givskov</dc:creator>
  <cp:lastModifiedBy>SLFR-G-UMAK1 Givskov, Per Busch</cp:lastModifiedBy>
  <cp:revision>9</cp:revision>
  <dcterms:created xsi:type="dcterms:W3CDTF">2020-09-28T08:59:16Z</dcterms:created>
  <dcterms:modified xsi:type="dcterms:W3CDTF">2020-10-07T09:44:19Z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38fc88ba-55dc-4c5a-ba99-3221473efebc</vt:lpwstr>
  </property>
  <property fmtid="{D5CDD505-2E9C-101B-9397-08002B2CF9AE}" pid="3" name="Klassifikation">
    <vt:lpwstr>IKKE KLASSIFICERET</vt:lpwstr>
  </property>
  <property fmtid="{D5CDD505-2E9C-101B-9397-08002B2CF9AE}" pid="4" name="Maerkning">
    <vt:lpwstr/>
  </property>
</Properties>
</file>