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75" r:id="rId2"/>
    <p:sldMasterId id="2147483660" r:id="rId3"/>
    <p:sldMasterId id="2147483668" r:id="rId4"/>
    <p:sldMasterId id="2147483690" r:id="rId5"/>
  </p:sldMasterIdLst>
  <p:notesMasterIdLst>
    <p:notesMasterId r:id="rId7"/>
  </p:notesMasterIdLst>
  <p:handoutMasterIdLst>
    <p:handoutMasterId r:id="rId8"/>
  </p:handoutMasterIdLst>
  <p:sldIdLst>
    <p:sldId id="256" r:id="rId6"/>
  </p:sldIdLst>
  <p:sldSz cx="9144000" cy="6858000" type="screen4x3"/>
  <p:notesSz cx="6805613" cy="9944100"/>
  <p:defaultTextStyle>
    <a:defPPr>
      <a:defRPr lang="da-DK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90023"/>
    <a:srgbClr val="C81033"/>
    <a:srgbClr val="C8102E"/>
    <a:srgbClr val="FFFFFF"/>
    <a:srgbClr val="9A120F"/>
    <a:srgbClr val="86000F"/>
    <a:srgbClr val="8D1B3D"/>
    <a:srgbClr val="3F5C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840" autoAdjust="0"/>
  </p:normalViewPr>
  <p:slideViewPr>
    <p:cSldViewPr snapToGrid="0" snapToObjects="1">
      <p:cViewPr>
        <p:scale>
          <a:sx n="80" d="100"/>
          <a:sy n="80" d="100"/>
        </p:scale>
        <p:origin x="-1522" y="211"/>
      </p:cViewPr>
      <p:guideLst>
        <p:guide orient="horz" pos="892"/>
        <p:guide pos="2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 dirty="0">
              <a:latin typeface="Verdana"/>
            </a:endParaRPr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379DA9-F4BD-7049-974B-D19C424097FC}" type="datetime1">
              <a:rPr lang="da-DK" smtClean="0">
                <a:latin typeface="Verdana"/>
              </a:rPr>
              <a:pPr/>
              <a:t>13-03-2020</a:t>
            </a:fld>
            <a:endParaRPr lang="da-DK" dirty="0">
              <a:latin typeface="Verdana"/>
            </a:endParaRP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 dirty="0">
              <a:latin typeface="Verdana"/>
            </a:endParaRP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3"/>
          </p:nvPr>
        </p:nvSpPr>
        <p:spPr>
          <a:xfrm>
            <a:off x="3854939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5B7120-7D85-0F4A-89ED-755705EA0734}" type="slidenum">
              <a:rPr lang="da-DK" smtClean="0">
                <a:latin typeface="Verdana"/>
              </a:rPr>
              <a:pPr/>
              <a:t>‹nr.›</a:t>
            </a:fld>
            <a:endParaRPr lang="da-DK" dirty="0"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48095406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Verdana"/>
              </a:defRPr>
            </a:lvl1pPr>
          </a:lstStyle>
          <a:p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Verdana"/>
              </a:defRPr>
            </a:lvl1pPr>
          </a:lstStyle>
          <a:p>
            <a:fld id="{FB56B460-29DF-2946-8433-22984D9B4E37}" type="datetime1">
              <a:rPr lang="da-DK" smtClean="0"/>
              <a:pPr/>
              <a:t>13-03-2020</a:t>
            </a:fld>
            <a:endParaRPr lang="da-DK" dirty="0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 dirty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0562" y="4723448"/>
            <a:ext cx="5444490" cy="447484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dirty="0" smtClean="0"/>
              <a:t>Klik for at redigere teksttypografierne i masteren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Verdana"/>
              </a:defRPr>
            </a:lvl1pPr>
          </a:lstStyle>
          <a:p>
            <a:endParaRPr lang="da-DK" dirty="0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54939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Verdana"/>
              </a:defRPr>
            </a:lvl1pPr>
          </a:lstStyle>
          <a:p>
            <a:fld id="{6A16AFB7-F317-1C42-9F73-DAA68AF2B239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5740497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Verdana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Verdana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Verdana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Verdana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Verdana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16AFB7-F317-1C42-9F73-DAA68AF2B239}" type="slidenum">
              <a:rPr lang="da-DK" smtClean="0"/>
              <a:pPr/>
              <a:t>1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97228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44500" y="2130425"/>
            <a:ext cx="8147856" cy="1470025"/>
          </a:xfrm>
        </p:spPr>
        <p:txBody>
          <a:bodyPr/>
          <a:lstStyle/>
          <a:p>
            <a:r>
              <a:rPr lang="da-DK" dirty="0" smtClean="0"/>
              <a:t>Klik for at redigere i masteren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444500" y="3886200"/>
            <a:ext cx="8147856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 smtClean="0"/>
              <a:t>Klik for at redigere undertiteltypografien i masteren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C9D4F-646C-3540-A728-B6830E913640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656657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44500" y="2130425"/>
            <a:ext cx="8147856" cy="1470025"/>
          </a:xfrm>
        </p:spPr>
        <p:txBody>
          <a:bodyPr/>
          <a:lstStyle/>
          <a:p>
            <a:r>
              <a:rPr lang="da-DK" dirty="0" smtClean="0"/>
              <a:t>Klik for at redigere i masteren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444500" y="3886200"/>
            <a:ext cx="8147856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 smtClean="0"/>
              <a:t>Klik for at redigere undertiteltypografien i masteren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C9D4F-646C-3540-A728-B6830E913640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5" name="Billede 4" descr="Tegnebræt 7@600x.png"/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2078" y="1971016"/>
            <a:ext cx="4040354" cy="4889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707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4500" y="1161281"/>
            <a:ext cx="8147856" cy="1143000"/>
          </a:xfrm>
        </p:spPr>
        <p:txBody>
          <a:bodyPr>
            <a:normAutofit/>
          </a:bodyPr>
          <a:lstStyle>
            <a:lvl1pPr algn="l">
              <a:defRPr sz="2600" b="1"/>
            </a:lvl1pPr>
          </a:lstStyle>
          <a:p>
            <a:r>
              <a:rPr lang="da-DK" dirty="0" smtClean="0"/>
              <a:t>Klik for at redigere i masteren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44500" y="2516148"/>
            <a:ext cx="8147856" cy="3610015"/>
          </a:xfrm>
        </p:spPr>
        <p:txBody>
          <a:bodyPr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C9D4F-646C-3540-A728-B6830E913640}" type="slidenum">
              <a:rPr lang="da-DK" smtClean="0"/>
              <a:pPr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32809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 descr="Tegnebræt 7@600x.png"/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2078" y="1971016"/>
            <a:ext cx="4040354" cy="4889414"/>
          </a:xfrm>
          <a:prstGeom prst="rect">
            <a:avLst/>
          </a:prstGeom>
        </p:spPr>
      </p:pic>
      <p:sp>
        <p:nvSpPr>
          <p:cNvPr id="4" name="Pladsholder til dias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DFE1179-BA72-374D-A3EB-CE4D682BF4A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444500" y="1161281"/>
            <a:ext cx="8147856" cy="1143000"/>
          </a:xfrm>
        </p:spPr>
        <p:txBody>
          <a:bodyPr>
            <a:normAutofit/>
          </a:bodyPr>
          <a:lstStyle>
            <a:lvl1pPr algn="l">
              <a:defRPr sz="2600" b="1"/>
            </a:lvl1pPr>
          </a:lstStyle>
          <a:p>
            <a:r>
              <a:rPr lang="da-DK" dirty="0" smtClean="0"/>
              <a:t>Klik for at redigere i masteren</a:t>
            </a:r>
            <a:endParaRPr lang="da-DK" dirty="0"/>
          </a:p>
        </p:txBody>
      </p:sp>
      <p:sp>
        <p:nvSpPr>
          <p:cNvPr id="7" name="Pladsholder til indhold 2"/>
          <p:cNvSpPr>
            <a:spLocks noGrp="1"/>
          </p:cNvSpPr>
          <p:nvPr>
            <p:ph idx="1"/>
          </p:nvPr>
        </p:nvSpPr>
        <p:spPr>
          <a:xfrm>
            <a:off x="444500" y="2516148"/>
            <a:ext cx="8147856" cy="3610015"/>
          </a:xfrm>
        </p:spPr>
        <p:txBody>
          <a:bodyPr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95385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Tegnebræt 7@600x.png"/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2078" y="1971016"/>
            <a:ext cx="4040354" cy="4889414"/>
          </a:xfrm>
          <a:prstGeom prst="rect">
            <a:avLst/>
          </a:prstGeom>
        </p:spPr>
      </p:pic>
      <p:sp>
        <p:nvSpPr>
          <p:cNvPr id="3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552646" y="6550376"/>
            <a:ext cx="407750" cy="2197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000000"/>
                </a:solidFill>
                <a:latin typeface="Verdana"/>
                <a:cs typeface="Verdana"/>
              </a:defRPr>
            </a:lvl1pPr>
          </a:lstStyle>
          <a:p>
            <a:fld id="{FDFE1179-BA72-374D-A3EB-CE4D682BF4AF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533099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552646" y="6550376"/>
            <a:ext cx="407750" cy="2197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000000"/>
                </a:solidFill>
                <a:latin typeface="Verdana"/>
                <a:cs typeface="Verdana"/>
              </a:defRPr>
            </a:lvl1pPr>
          </a:lstStyle>
          <a:p>
            <a:fld id="{FDFE1179-BA72-374D-A3EB-CE4D682BF4AF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95471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64432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552646" y="6550376"/>
            <a:ext cx="407750" cy="2197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000000"/>
                </a:solidFill>
                <a:latin typeface="Verdana"/>
                <a:cs typeface="Verdana"/>
              </a:defRPr>
            </a:lvl1pPr>
          </a:lstStyle>
          <a:p>
            <a:fld id="{FDFE1179-BA72-374D-A3EB-CE4D682BF4AF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5658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552646" y="6550376"/>
            <a:ext cx="407750" cy="2197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000000"/>
                </a:solidFill>
                <a:latin typeface="Verdana"/>
                <a:cs typeface="Verdana"/>
              </a:defRPr>
            </a:lvl1pPr>
          </a:lstStyle>
          <a:p>
            <a:fld id="{FDFE1179-BA72-374D-A3EB-CE4D682BF4AF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7062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552646" y="6550376"/>
            <a:ext cx="407750" cy="2197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000000"/>
                </a:solidFill>
                <a:latin typeface="Verdana"/>
                <a:cs typeface="Verdana"/>
              </a:defRPr>
            </a:lvl1pPr>
          </a:lstStyle>
          <a:p>
            <a:fld id="{FDFE1179-BA72-374D-A3EB-CE4D682BF4AF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56088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pic>
        <p:nvPicPr>
          <p:cNvPr id="4" name="Billede 3" descr="Tegnebræt 7@600x.png"/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2078" y="1971016"/>
            <a:ext cx="4040354" cy="4889414"/>
          </a:xfrm>
          <a:prstGeom prst="rect">
            <a:avLst/>
          </a:prstGeom>
        </p:spPr>
      </p:pic>
      <p:sp>
        <p:nvSpPr>
          <p:cNvPr id="5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552646" y="6550376"/>
            <a:ext cx="407750" cy="2197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000000"/>
                </a:solidFill>
                <a:latin typeface="Verdana"/>
                <a:cs typeface="Verdana"/>
              </a:defRPr>
            </a:lvl1pPr>
          </a:lstStyle>
          <a:p>
            <a:fld id="{FDFE1179-BA72-374D-A3EB-CE4D682BF4AF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956011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444500" y="1161281"/>
            <a:ext cx="8147856" cy="1143000"/>
          </a:xfrm>
        </p:spPr>
        <p:txBody>
          <a:bodyPr>
            <a:normAutofit/>
          </a:bodyPr>
          <a:lstStyle>
            <a:lvl1pPr algn="l">
              <a:defRPr sz="2600" b="1"/>
            </a:lvl1pPr>
          </a:lstStyle>
          <a:p>
            <a:r>
              <a:rPr lang="da-DK" dirty="0" smtClean="0"/>
              <a:t>Klik for at redigere i masteren</a:t>
            </a:r>
            <a:endParaRPr lang="da-DK" dirty="0"/>
          </a:p>
        </p:txBody>
      </p:sp>
      <p:sp>
        <p:nvSpPr>
          <p:cNvPr id="8" name="Pladsholder til indhold 2"/>
          <p:cNvSpPr>
            <a:spLocks noGrp="1"/>
          </p:cNvSpPr>
          <p:nvPr>
            <p:ph idx="1"/>
          </p:nvPr>
        </p:nvSpPr>
        <p:spPr>
          <a:xfrm>
            <a:off x="444500" y="2516148"/>
            <a:ext cx="8147856" cy="3610015"/>
          </a:xfrm>
        </p:spPr>
        <p:txBody>
          <a:bodyPr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9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552646" y="6550376"/>
            <a:ext cx="407750" cy="2197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000000"/>
                </a:solidFill>
                <a:latin typeface="Verdana"/>
                <a:cs typeface="Verdana"/>
              </a:defRPr>
            </a:lvl1pPr>
          </a:lstStyle>
          <a:p>
            <a:fld id="{FDFE1179-BA72-374D-A3EB-CE4D682BF4AF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83054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444500" y="1161281"/>
            <a:ext cx="8147856" cy="1143000"/>
          </a:xfrm>
        </p:spPr>
        <p:txBody>
          <a:bodyPr>
            <a:normAutofit/>
          </a:bodyPr>
          <a:lstStyle>
            <a:lvl1pPr algn="l">
              <a:defRPr sz="2600" b="1"/>
            </a:lvl1pPr>
          </a:lstStyle>
          <a:p>
            <a:r>
              <a:rPr lang="da-DK" dirty="0" smtClean="0"/>
              <a:t>Klik for at redigere i masteren</a:t>
            </a:r>
            <a:endParaRPr lang="da-DK" dirty="0"/>
          </a:p>
        </p:txBody>
      </p:sp>
      <p:sp>
        <p:nvSpPr>
          <p:cNvPr id="8" name="Pladsholder til indhold 2"/>
          <p:cNvSpPr>
            <a:spLocks noGrp="1"/>
          </p:cNvSpPr>
          <p:nvPr>
            <p:ph idx="1"/>
          </p:nvPr>
        </p:nvSpPr>
        <p:spPr>
          <a:xfrm>
            <a:off x="444500" y="2516148"/>
            <a:ext cx="8147856" cy="3610015"/>
          </a:xfrm>
        </p:spPr>
        <p:txBody>
          <a:bodyPr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pic>
        <p:nvPicPr>
          <p:cNvPr id="4" name="Billede 3" descr="Tegnebræt 7@600x.png"/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2078" y="1971016"/>
            <a:ext cx="4040354" cy="4889414"/>
          </a:xfrm>
          <a:prstGeom prst="rect">
            <a:avLst/>
          </a:prstGeom>
        </p:spPr>
      </p:pic>
      <p:sp>
        <p:nvSpPr>
          <p:cNvPr id="5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552646" y="6550376"/>
            <a:ext cx="407750" cy="2197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000000"/>
                </a:solidFill>
                <a:latin typeface="Verdana"/>
                <a:cs typeface="Verdana"/>
              </a:defRPr>
            </a:lvl1pPr>
          </a:lstStyle>
          <a:p>
            <a:fld id="{FDFE1179-BA72-374D-A3EB-CE4D682BF4AF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37882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552646" y="6550376"/>
            <a:ext cx="407750" cy="2197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000000"/>
                </a:solidFill>
                <a:latin typeface="Verdana"/>
                <a:cs typeface="Verdana"/>
              </a:defRPr>
            </a:lvl1pPr>
          </a:lstStyle>
          <a:p>
            <a:fld id="{FDFE1179-BA72-374D-A3EB-CE4D682BF4AF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10132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Tegnebræt 7@600x.png"/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2078" y="1971016"/>
            <a:ext cx="4040354" cy="4889414"/>
          </a:xfrm>
          <a:prstGeom prst="rect">
            <a:avLst/>
          </a:prstGeom>
        </p:spPr>
      </p:pic>
      <p:sp>
        <p:nvSpPr>
          <p:cNvPr id="3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552646" y="6550376"/>
            <a:ext cx="407750" cy="2197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000000"/>
                </a:solidFill>
                <a:latin typeface="Verdana"/>
                <a:cs typeface="Verdana"/>
              </a:defRPr>
            </a:lvl1pPr>
          </a:lstStyle>
          <a:p>
            <a:fld id="{FDFE1179-BA72-374D-A3EB-CE4D682BF4AF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918578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41617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da-DK" dirty="0" smtClean="0"/>
              <a:t>Klik for at redigere i masteren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4190591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 smtClean="0"/>
              <a:t>Klik for at redigere undertiteltypografien i masteren</a:t>
            </a:r>
            <a:endParaRPr lang="da-DK" dirty="0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552646" y="6550376"/>
            <a:ext cx="407750" cy="2197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000000"/>
                </a:solidFill>
                <a:latin typeface="Verdana"/>
                <a:cs typeface="Verdana"/>
              </a:defRPr>
            </a:lvl1pPr>
          </a:lstStyle>
          <a:p>
            <a:fld id="{FDFE1179-BA72-374D-A3EB-CE4D682BF4AF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447917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552646" y="6550376"/>
            <a:ext cx="407750" cy="2197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000000"/>
                </a:solidFill>
                <a:latin typeface="Verdana"/>
                <a:cs typeface="Verdana"/>
              </a:defRPr>
            </a:lvl1pPr>
          </a:lstStyle>
          <a:p>
            <a:fld id="{FDFE1179-BA72-374D-A3EB-CE4D682BF4A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4500" y="1161281"/>
            <a:ext cx="8147856" cy="1143000"/>
          </a:xfrm>
        </p:spPr>
        <p:txBody>
          <a:bodyPr>
            <a:normAutofit/>
          </a:bodyPr>
          <a:lstStyle>
            <a:lvl1pPr algn="l">
              <a:defRPr sz="2600" b="1"/>
            </a:lvl1pPr>
          </a:lstStyle>
          <a:p>
            <a:r>
              <a:rPr lang="da-DK" dirty="0" smtClean="0"/>
              <a:t>Klik for at redigere i masteren</a:t>
            </a:r>
            <a:endParaRPr lang="da-DK" dirty="0"/>
          </a:p>
        </p:txBody>
      </p:sp>
      <p:sp>
        <p:nvSpPr>
          <p:cNvPr id="9" name="Pladsholder til indhold 2"/>
          <p:cNvSpPr>
            <a:spLocks noGrp="1"/>
          </p:cNvSpPr>
          <p:nvPr>
            <p:ph idx="1"/>
          </p:nvPr>
        </p:nvSpPr>
        <p:spPr>
          <a:xfrm>
            <a:off x="444500" y="2516148"/>
            <a:ext cx="8147856" cy="3610015"/>
          </a:xfrm>
        </p:spPr>
        <p:txBody>
          <a:bodyPr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397349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dirty="0" smtClean="0"/>
              <a:t>Klik for at redigere i masteren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552646" y="6550376"/>
            <a:ext cx="407750" cy="2197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000000"/>
                </a:solidFill>
                <a:latin typeface="Verdana"/>
                <a:cs typeface="Verdana"/>
              </a:defRPr>
            </a:lvl1pPr>
          </a:lstStyle>
          <a:p>
            <a:fld id="{FDFE1179-BA72-374D-A3EB-CE4D682BF4AF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334211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dirty="0" smtClean="0"/>
              <a:t>Klik for at redigere i masteren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552646" y="6550376"/>
            <a:ext cx="407750" cy="2197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000000"/>
                </a:solidFill>
                <a:latin typeface="Verdana"/>
                <a:cs typeface="Verdana"/>
              </a:defRPr>
            </a:lvl1pPr>
          </a:lstStyle>
          <a:p>
            <a:fld id="{FDFE1179-BA72-374D-A3EB-CE4D682BF4AF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5" name="Billede 4" descr="Tegnebræt 7@600x.png"/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2078" y="1971016"/>
            <a:ext cx="4040354" cy="4889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0654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552646" y="6550376"/>
            <a:ext cx="407750" cy="2197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000000"/>
                </a:solidFill>
                <a:latin typeface="Verdana"/>
                <a:cs typeface="Verdana"/>
              </a:defRPr>
            </a:lvl1pPr>
          </a:lstStyle>
          <a:p>
            <a:fld id="{FDFE1179-BA72-374D-A3EB-CE4D682BF4AF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302350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552646" y="6550376"/>
            <a:ext cx="407750" cy="2197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000000"/>
                </a:solidFill>
                <a:latin typeface="Verdana"/>
                <a:cs typeface="Verdana"/>
              </a:defRPr>
            </a:lvl1pPr>
          </a:lstStyle>
          <a:p>
            <a:fld id="{FDFE1179-BA72-374D-A3EB-CE4D682BF4AF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3" name="Billede 2" descr="Tegnebræt 7@600x.png"/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2078" y="1971016"/>
            <a:ext cx="4040354" cy="4889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2917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552646" y="6550376"/>
            <a:ext cx="407750" cy="2197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000000"/>
                </a:solidFill>
                <a:latin typeface="Verdana"/>
                <a:cs typeface="Verdana"/>
              </a:defRPr>
            </a:lvl1pPr>
          </a:lstStyle>
          <a:p>
            <a:fld id="{FDFE1179-BA72-374D-A3EB-CE4D682BF4AF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326300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pic>
        <p:nvPicPr>
          <p:cNvPr id="4" name="Billede 3" descr="Tegnebræt 7@600x.png"/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2078" y="1971016"/>
            <a:ext cx="4040354" cy="4889414"/>
          </a:xfrm>
          <a:prstGeom prst="rect">
            <a:avLst/>
          </a:prstGeom>
        </p:spPr>
      </p:pic>
      <p:sp>
        <p:nvSpPr>
          <p:cNvPr id="5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552646" y="6550376"/>
            <a:ext cx="407750" cy="2197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000000"/>
                </a:solidFill>
                <a:latin typeface="Verdana"/>
                <a:cs typeface="Verdana"/>
              </a:defRPr>
            </a:lvl1pPr>
          </a:lstStyle>
          <a:p>
            <a:fld id="{FDFE1179-BA72-374D-A3EB-CE4D682BF4AF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886177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444500" y="1161281"/>
            <a:ext cx="8147856" cy="1143000"/>
          </a:xfrm>
        </p:spPr>
        <p:txBody>
          <a:bodyPr>
            <a:normAutofit/>
          </a:bodyPr>
          <a:lstStyle>
            <a:lvl1pPr algn="l">
              <a:defRPr sz="2600" b="1"/>
            </a:lvl1pPr>
          </a:lstStyle>
          <a:p>
            <a:r>
              <a:rPr lang="da-DK" dirty="0" smtClean="0"/>
              <a:t>Klik for at redigere i masteren</a:t>
            </a:r>
            <a:endParaRPr lang="da-DK" dirty="0"/>
          </a:p>
        </p:txBody>
      </p:sp>
      <p:sp>
        <p:nvSpPr>
          <p:cNvPr id="8" name="Pladsholder til indhold 2"/>
          <p:cNvSpPr>
            <a:spLocks noGrp="1"/>
          </p:cNvSpPr>
          <p:nvPr>
            <p:ph idx="1"/>
          </p:nvPr>
        </p:nvSpPr>
        <p:spPr>
          <a:xfrm>
            <a:off x="444500" y="2516148"/>
            <a:ext cx="8147856" cy="3610015"/>
          </a:xfrm>
        </p:spPr>
        <p:txBody>
          <a:bodyPr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9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552646" y="6550376"/>
            <a:ext cx="407750" cy="2197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000000"/>
                </a:solidFill>
                <a:latin typeface="Verdana"/>
                <a:cs typeface="Verdana"/>
              </a:defRPr>
            </a:lvl1pPr>
          </a:lstStyle>
          <a:p>
            <a:fld id="{FDFE1179-BA72-374D-A3EB-CE4D682BF4AF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132074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444500" y="1161281"/>
            <a:ext cx="8147856" cy="1143000"/>
          </a:xfrm>
        </p:spPr>
        <p:txBody>
          <a:bodyPr>
            <a:normAutofit/>
          </a:bodyPr>
          <a:lstStyle>
            <a:lvl1pPr algn="l">
              <a:defRPr sz="2600" b="1"/>
            </a:lvl1pPr>
          </a:lstStyle>
          <a:p>
            <a:r>
              <a:rPr lang="da-DK" dirty="0" smtClean="0"/>
              <a:t>Klik for at redigere i masteren</a:t>
            </a:r>
            <a:endParaRPr lang="da-DK" dirty="0"/>
          </a:p>
        </p:txBody>
      </p:sp>
      <p:sp>
        <p:nvSpPr>
          <p:cNvPr id="8" name="Pladsholder til indhold 2"/>
          <p:cNvSpPr>
            <a:spLocks noGrp="1"/>
          </p:cNvSpPr>
          <p:nvPr>
            <p:ph idx="1"/>
          </p:nvPr>
        </p:nvSpPr>
        <p:spPr>
          <a:xfrm>
            <a:off x="444500" y="2516148"/>
            <a:ext cx="8147856" cy="3610015"/>
          </a:xfrm>
        </p:spPr>
        <p:txBody>
          <a:bodyPr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pic>
        <p:nvPicPr>
          <p:cNvPr id="4" name="Billede 3" descr="Tegnebræt 7@600x.png"/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2078" y="1971016"/>
            <a:ext cx="4040354" cy="4889414"/>
          </a:xfrm>
          <a:prstGeom prst="rect">
            <a:avLst/>
          </a:prstGeom>
        </p:spPr>
      </p:pic>
      <p:sp>
        <p:nvSpPr>
          <p:cNvPr id="5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552646" y="6550376"/>
            <a:ext cx="407750" cy="2197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000000"/>
                </a:solidFill>
                <a:latin typeface="Verdana"/>
                <a:cs typeface="Verdana"/>
              </a:defRPr>
            </a:lvl1pPr>
          </a:lstStyle>
          <a:p>
            <a:fld id="{FDFE1179-BA72-374D-A3EB-CE4D682BF4AF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081377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552646" y="6550376"/>
            <a:ext cx="407750" cy="2197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000000"/>
                </a:solidFill>
                <a:latin typeface="Verdana"/>
                <a:cs typeface="Verdana"/>
              </a:defRPr>
            </a:lvl1pPr>
          </a:lstStyle>
          <a:p>
            <a:fld id="{FDFE1179-BA72-374D-A3EB-CE4D682BF4AF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036908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pic>
        <p:nvPicPr>
          <p:cNvPr id="4" name="Billede 3" descr="Tegnebræt 7@600x.png"/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2078" y="1971016"/>
            <a:ext cx="4040354" cy="4889414"/>
          </a:xfrm>
          <a:prstGeom prst="rect">
            <a:avLst/>
          </a:prstGeom>
        </p:spPr>
      </p:pic>
      <p:sp>
        <p:nvSpPr>
          <p:cNvPr id="5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552646" y="6550376"/>
            <a:ext cx="407750" cy="2197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000000"/>
                </a:solidFill>
                <a:latin typeface="Verdana"/>
                <a:cs typeface="Verdana"/>
              </a:defRPr>
            </a:lvl1pPr>
          </a:lstStyle>
          <a:p>
            <a:fld id="{FDFE1179-BA72-374D-A3EB-CE4D682BF4AF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2605127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552646" y="6550376"/>
            <a:ext cx="407750" cy="2197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000000"/>
                </a:solidFill>
                <a:latin typeface="Verdana"/>
                <a:cs typeface="Verdana"/>
              </a:defRPr>
            </a:lvl1pPr>
          </a:lstStyle>
          <a:p>
            <a:fld id="{FDFE1179-BA72-374D-A3EB-CE4D682BF4AF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8074508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Tegnebræt 7@600x.png"/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2078" y="1971016"/>
            <a:ext cx="4040354" cy="4889414"/>
          </a:xfrm>
          <a:prstGeom prst="rect">
            <a:avLst/>
          </a:prstGeom>
        </p:spPr>
      </p:pic>
      <p:sp>
        <p:nvSpPr>
          <p:cNvPr id="3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552646" y="6550376"/>
            <a:ext cx="407750" cy="2197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000000"/>
                </a:solidFill>
                <a:latin typeface="Verdana"/>
                <a:cs typeface="Verdana"/>
              </a:defRPr>
            </a:lvl1pPr>
          </a:lstStyle>
          <a:p>
            <a:fld id="{FDFE1179-BA72-374D-A3EB-CE4D682BF4AF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1958463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552646" y="6550376"/>
            <a:ext cx="407750" cy="2197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000000"/>
                </a:solidFill>
                <a:latin typeface="Verdana"/>
                <a:cs typeface="Verdana"/>
              </a:defRPr>
            </a:lvl1pPr>
          </a:lstStyle>
          <a:p>
            <a:fld id="{FDFE1179-BA72-374D-A3EB-CE4D682BF4AF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246711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7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552646" y="6550376"/>
            <a:ext cx="407750" cy="2197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000000"/>
                </a:solidFill>
                <a:latin typeface="Verdana"/>
                <a:cs typeface="Verdana"/>
              </a:defRPr>
            </a:lvl1pPr>
          </a:lstStyle>
          <a:p>
            <a:fld id="{FDFE1179-BA72-374D-A3EB-CE4D682BF4AF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5" name="Billede 4" descr="Tegnebræt 7@600x.png"/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2078" y="1971016"/>
            <a:ext cx="4040354" cy="4889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0808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diasnummer 5"/>
          <p:cNvSpPr txBox="1">
            <a:spLocks/>
          </p:cNvSpPr>
          <p:nvPr userDrawn="1"/>
        </p:nvSpPr>
        <p:spPr>
          <a:xfrm>
            <a:off x="8552646" y="6550376"/>
            <a:ext cx="407750" cy="2197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a-DK"/>
            </a:defPPr>
            <a:lvl1pPr marL="0" algn="r" defTabSz="457200" rtl="0" eaLnBrk="1" latinLnBrk="0" hangingPunct="1">
              <a:defRPr sz="800" kern="1200">
                <a:solidFill>
                  <a:srgbClr val="000000"/>
                </a:solidFill>
                <a:latin typeface="Verdana"/>
                <a:ea typeface="+mn-ea"/>
                <a:cs typeface="Verdana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DFE1179-BA72-374D-A3EB-CE4D682BF4A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4500" y="1161281"/>
            <a:ext cx="8147856" cy="1143000"/>
          </a:xfrm>
        </p:spPr>
        <p:txBody>
          <a:bodyPr>
            <a:normAutofit/>
          </a:bodyPr>
          <a:lstStyle>
            <a:lvl1pPr algn="l">
              <a:defRPr sz="2600" b="1"/>
            </a:lvl1pPr>
          </a:lstStyle>
          <a:p>
            <a:r>
              <a:rPr lang="da-DK" dirty="0" smtClean="0"/>
              <a:t>Klik for at redigere i masteren</a:t>
            </a:r>
            <a:endParaRPr lang="da-DK" dirty="0"/>
          </a:p>
        </p:txBody>
      </p:sp>
      <p:sp>
        <p:nvSpPr>
          <p:cNvPr id="9" name="Pladsholder til indhold 2"/>
          <p:cNvSpPr>
            <a:spLocks noGrp="1"/>
          </p:cNvSpPr>
          <p:nvPr>
            <p:ph idx="1"/>
          </p:nvPr>
        </p:nvSpPr>
        <p:spPr>
          <a:xfrm>
            <a:off x="444500" y="2516148"/>
            <a:ext cx="8147856" cy="3610015"/>
          </a:xfrm>
        </p:spPr>
        <p:txBody>
          <a:bodyPr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96157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diasnummer 5"/>
          <p:cNvSpPr txBox="1">
            <a:spLocks/>
          </p:cNvSpPr>
          <p:nvPr userDrawn="1"/>
        </p:nvSpPr>
        <p:spPr>
          <a:xfrm>
            <a:off x="8552646" y="6550376"/>
            <a:ext cx="407750" cy="2197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a-DK"/>
            </a:defPPr>
            <a:lvl1pPr marL="0" algn="r" defTabSz="457200" rtl="0" eaLnBrk="1" latinLnBrk="0" hangingPunct="1">
              <a:defRPr sz="800" kern="1200">
                <a:solidFill>
                  <a:srgbClr val="000000"/>
                </a:solidFill>
                <a:latin typeface="Verdana"/>
                <a:ea typeface="+mn-ea"/>
                <a:cs typeface="Verdana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DFE1179-BA72-374D-A3EB-CE4D682BF4A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444500" y="1161281"/>
            <a:ext cx="8147856" cy="1143000"/>
          </a:xfrm>
        </p:spPr>
        <p:txBody>
          <a:bodyPr>
            <a:normAutofit/>
          </a:bodyPr>
          <a:lstStyle>
            <a:lvl1pPr algn="l">
              <a:defRPr sz="2600" b="1"/>
            </a:lvl1pPr>
          </a:lstStyle>
          <a:p>
            <a:r>
              <a:rPr lang="da-DK" dirty="0" smtClean="0"/>
              <a:t>Klik for at redigere i masteren</a:t>
            </a:r>
            <a:endParaRPr lang="da-DK" dirty="0"/>
          </a:p>
        </p:txBody>
      </p:sp>
      <p:sp>
        <p:nvSpPr>
          <p:cNvPr id="9" name="Pladsholder til indhold 2"/>
          <p:cNvSpPr>
            <a:spLocks noGrp="1"/>
          </p:cNvSpPr>
          <p:nvPr>
            <p:ph idx="1"/>
          </p:nvPr>
        </p:nvSpPr>
        <p:spPr>
          <a:xfrm>
            <a:off x="444500" y="2516148"/>
            <a:ext cx="8147856" cy="3610015"/>
          </a:xfrm>
        </p:spPr>
        <p:txBody>
          <a:bodyPr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pic>
        <p:nvPicPr>
          <p:cNvPr id="5" name="Billede 4" descr="Tegnebræt 7@600x.png"/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2078" y="1971016"/>
            <a:ext cx="4040354" cy="4889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7793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7" name="Pladsholder til diasnummer 5"/>
          <p:cNvSpPr txBox="1">
            <a:spLocks/>
          </p:cNvSpPr>
          <p:nvPr userDrawn="1"/>
        </p:nvSpPr>
        <p:spPr>
          <a:xfrm>
            <a:off x="8552646" y="6550376"/>
            <a:ext cx="407750" cy="2197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a-DK"/>
            </a:defPPr>
            <a:lvl1pPr marL="0" algn="r" defTabSz="457200" rtl="0" eaLnBrk="1" latinLnBrk="0" hangingPunct="1">
              <a:defRPr sz="800" kern="1200">
                <a:solidFill>
                  <a:srgbClr val="000000"/>
                </a:solidFill>
                <a:latin typeface="Verdana"/>
                <a:ea typeface="+mn-ea"/>
                <a:cs typeface="Verdana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DFE1179-BA72-374D-A3EB-CE4D682BF4AF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650139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7" name="Pladsholder til diasnummer 5"/>
          <p:cNvSpPr txBox="1">
            <a:spLocks/>
          </p:cNvSpPr>
          <p:nvPr userDrawn="1"/>
        </p:nvSpPr>
        <p:spPr>
          <a:xfrm>
            <a:off x="8552646" y="6550376"/>
            <a:ext cx="407750" cy="2197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a-DK"/>
            </a:defPPr>
            <a:lvl1pPr marL="0" algn="r" defTabSz="457200" rtl="0" eaLnBrk="1" latinLnBrk="0" hangingPunct="1">
              <a:defRPr sz="800" kern="1200">
                <a:solidFill>
                  <a:srgbClr val="000000"/>
                </a:solidFill>
                <a:latin typeface="Verdana"/>
                <a:ea typeface="+mn-ea"/>
                <a:cs typeface="Verdana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DFE1179-BA72-374D-A3EB-CE4D682BF4AF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5" name="Billede 4" descr="Tegnebræt 7@600x.png"/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2078" y="1971016"/>
            <a:ext cx="4040354" cy="4889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54334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diasnummer 5"/>
          <p:cNvSpPr txBox="1">
            <a:spLocks/>
          </p:cNvSpPr>
          <p:nvPr userDrawn="1"/>
        </p:nvSpPr>
        <p:spPr>
          <a:xfrm>
            <a:off x="8552646" y="6550376"/>
            <a:ext cx="407750" cy="2197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a-DK"/>
            </a:defPPr>
            <a:lvl1pPr marL="0" algn="r" defTabSz="457200" rtl="0" eaLnBrk="1" latinLnBrk="0" hangingPunct="1">
              <a:defRPr sz="800" kern="1200">
                <a:solidFill>
                  <a:srgbClr val="000000"/>
                </a:solidFill>
                <a:latin typeface="Verdana"/>
                <a:ea typeface="+mn-ea"/>
                <a:cs typeface="Verdana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DFE1179-BA72-374D-A3EB-CE4D682BF4AF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4906184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diasnummer 5"/>
          <p:cNvSpPr txBox="1">
            <a:spLocks/>
          </p:cNvSpPr>
          <p:nvPr userDrawn="1"/>
        </p:nvSpPr>
        <p:spPr>
          <a:xfrm>
            <a:off x="8552646" y="6550376"/>
            <a:ext cx="407750" cy="2197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a-DK"/>
            </a:defPPr>
            <a:lvl1pPr marL="0" algn="r" defTabSz="457200" rtl="0" eaLnBrk="1" latinLnBrk="0" hangingPunct="1">
              <a:defRPr sz="800" kern="1200">
                <a:solidFill>
                  <a:srgbClr val="000000"/>
                </a:solidFill>
                <a:latin typeface="Verdana"/>
                <a:ea typeface="+mn-ea"/>
                <a:cs typeface="Verdana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DFE1179-BA72-374D-A3EB-CE4D682BF4AF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3" name="Billede 2" descr="Tegnebræt 7@600x.png"/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2078" y="1971016"/>
            <a:ext cx="4040354" cy="4889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2956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2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8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19.xml"/><Relationship Id="rId9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26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5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33.xml"/><Relationship Id="rId9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44500" y="1161281"/>
            <a:ext cx="818478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noProof="0" smtClean="0"/>
              <a:t>Klik for at redigere i masteren</a:t>
            </a:r>
            <a:endParaRPr lang="da-DK" noProof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44501" y="2516148"/>
            <a:ext cx="8184782" cy="36100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noProof="0" smtClean="0"/>
              <a:t>Klik for at redigere teksttypografierne i masteren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</a:t>
            </a:r>
          </a:p>
          <a:p>
            <a:pPr lvl="4"/>
            <a:r>
              <a:rPr lang="da-DK" noProof="0" smtClean="0"/>
              <a:t>Femte niveau</a:t>
            </a:r>
            <a:endParaRPr lang="da-DK" noProof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552646" y="6550376"/>
            <a:ext cx="407750" cy="2197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000000"/>
                </a:solidFill>
                <a:latin typeface="Verdana"/>
                <a:cs typeface="Verdana"/>
              </a:defRPr>
            </a:lvl1pPr>
          </a:lstStyle>
          <a:p>
            <a:fld id="{FDFE1179-BA72-374D-A3EB-CE4D682BF4A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7" name="Rektangel 6"/>
          <p:cNvSpPr/>
          <p:nvPr userDrawn="1"/>
        </p:nvSpPr>
        <p:spPr>
          <a:xfrm>
            <a:off x="8557400" y="6407019"/>
            <a:ext cx="71882" cy="31445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ln>
                <a:noFill/>
              </a:ln>
              <a:solidFill>
                <a:srgbClr val="3F5C59"/>
              </a:solidFill>
              <a:latin typeface="Verdana"/>
            </a:endParaRPr>
          </a:p>
        </p:txBody>
      </p:sp>
      <p:sp>
        <p:nvSpPr>
          <p:cNvPr id="8" name="Tekstfelt 7"/>
          <p:cNvSpPr txBox="1"/>
          <p:nvPr userDrawn="1"/>
        </p:nvSpPr>
        <p:spPr>
          <a:xfrm>
            <a:off x="6774770" y="6342629"/>
            <a:ext cx="181758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a-DK" sz="600" b="1" i="0" dirty="0" smtClean="0">
                <a:solidFill>
                  <a:srgbClr val="000000"/>
                </a:solidFill>
                <a:latin typeface="Verdana"/>
                <a:cs typeface="Verdana"/>
              </a:rPr>
              <a:t>DIAS OVERSKRIFT</a:t>
            </a:r>
            <a:endParaRPr lang="da-DK" sz="600" b="1" i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  <p:sp>
        <p:nvSpPr>
          <p:cNvPr id="9" name="Tekstfelt 8"/>
          <p:cNvSpPr txBox="1"/>
          <p:nvPr userDrawn="1"/>
        </p:nvSpPr>
        <p:spPr>
          <a:xfrm>
            <a:off x="6775408" y="6472641"/>
            <a:ext cx="181758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a-DK" sz="600" b="0" i="0" dirty="0" smtClean="0">
                <a:solidFill>
                  <a:srgbClr val="000000"/>
                </a:solidFill>
                <a:latin typeface="Verdana"/>
                <a:cs typeface="Verdana"/>
              </a:rPr>
              <a:t>Center for Militær</a:t>
            </a:r>
            <a:r>
              <a:rPr lang="da-DK" sz="600" b="0" i="0" baseline="0" dirty="0" smtClean="0">
                <a:solidFill>
                  <a:srgbClr val="000000"/>
                </a:solidFill>
                <a:latin typeface="Verdana"/>
                <a:cs typeface="Verdana"/>
              </a:rPr>
              <a:t> Fysisk Træning</a:t>
            </a:r>
            <a:endParaRPr lang="da-DK" sz="600" b="0" i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  <p:pic>
        <p:nvPicPr>
          <p:cNvPr id="15" name="Billede 14" descr="FSV_Roed_RGB.png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97609"/>
            <a:ext cx="2419692" cy="879577"/>
          </a:xfrm>
          <a:prstGeom prst="rect">
            <a:avLst/>
          </a:prstGeom>
        </p:spPr>
      </p:pic>
      <p:sp>
        <p:nvSpPr>
          <p:cNvPr id="4" name="Tekstfelt 3"/>
          <p:cNvSpPr txBox="1"/>
          <p:nvPr userDrawn="1"/>
        </p:nvSpPr>
        <p:spPr>
          <a:xfrm>
            <a:off x="3124200" y="6548493"/>
            <a:ext cx="289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 smtClean="0">
                <a:latin typeface="Verdana"/>
                <a:cs typeface="Verdana"/>
              </a:rPr>
              <a:t>Uklassificeret</a:t>
            </a:r>
            <a:endParaRPr lang="en-GB" sz="1100" dirty="0">
              <a:latin typeface="Verdana"/>
              <a:cs typeface="Verdana"/>
            </a:endParaRPr>
          </a:p>
        </p:txBody>
      </p:sp>
      <p:sp>
        <p:nvSpPr>
          <p:cNvPr id="17" name="Tekstfelt 16"/>
          <p:cNvSpPr txBox="1"/>
          <p:nvPr userDrawn="1"/>
        </p:nvSpPr>
        <p:spPr>
          <a:xfrm>
            <a:off x="6866609" y="6585417"/>
            <a:ext cx="168603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a-DK" sz="600" dirty="0" smtClean="0">
                <a:latin typeface="Verdana"/>
                <a:cs typeface="Verdana"/>
              </a:rPr>
              <a:t>25 oktober 2018</a:t>
            </a:r>
            <a:endParaRPr lang="en-GB" sz="600" dirty="0">
              <a:latin typeface="Verdana"/>
              <a:cs typeface="Verdana"/>
            </a:endParaRPr>
          </a:p>
        </p:txBody>
      </p:sp>
      <p:pic>
        <p:nvPicPr>
          <p:cNvPr id="11" name="Billede 10" descr="Tegnebræt 68.png"/>
          <p:cNvPicPr>
            <a:picLocks noChangeAspect="1"/>
          </p:cNvPicPr>
          <p:nvPr userDrawn="1"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723"/>
          <a:stretch/>
        </p:blipFill>
        <p:spPr>
          <a:xfrm>
            <a:off x="-1" y="2917148"/>
            <a:ext cx="1624795" cy="3358631"/>
          </a:xfrm>
          <a:prstGeom prst="rect">
            <a:avLst/>
          </a:prstGeom>
        </p:spPr>
      </p:pic>
      <p:pic>
        <p:nvPicPr>
          <p:cNvPr id="13" name="Billede 12" descr="Tegnebræt 23.png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2399" y="3152559"/>
            <a:ext cx="3021822" cy="3123220"/>
          </a:xfrm>
          <a:prstGeom prst="rect">
            <a:avLst/>
          </a:prstGeom>
        </p:spPr>
      </p:pic>
      <p:pic>
        <p:nvPicPr>
          <p:cNvPr id="16" name="Billede 15" descr="Tegnebræt 3.png"/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0000"/>
          <a:stretch/>
        </p:blipFill>
        <p:spPr>
          <a:xfrm>
            <a:off x="7332089" y="2304281"/>
            <a:ext cx="1848901" cy="3821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309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5" r:id="rId2"/>
    <p:sldLayoutId id="2147483650" r:id="rId3"/>
    <p:sldLayoutId id="2147483652" r:id="rId4"/>
    <p:sldLayoutId id="2147483655" r:id="rId5"/>
    <p:sldLayoutId id="2147483656" r:id="rId6"/>
    <p:sldLayoutId id="2147483657" r:id="rId7"/>
    <p:sldLayoutId id="2147483658" r:id="rId8"/>
    <p:sldLayoutId id="2147483659" r:id="rId9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b="1" kern="1200">
          <a:solidFill>
            <a:srgbClr val="000000"/>
          </a:solidFill>
          <a:latin typeface="Verdana"/>
          <a:ea typeface="+mj-ea"/>
          <a:cs typeface="Verdana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rgbClr val="000000"/>
          </a:solidFill>
          <a:latin typeface="Verdana"/>
          <a:ea typeface="+mn-ea"/>
          <a:cs typeface="Verdana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rgbClr val="000000"/>
          </a:solidFill>
          <a:latin typeface="Verdana"/>
          <a:ea typeface="+mn-ea"/>
          <a:cs typeface="Verdana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rgbClr val="000000"/>
          </a:solidFill>
          <a:latin typeface="Verdana"/>
          <a:ea typeface="+mn-ea"/>
          <a:cs typeface="Verdana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rgbClr val="000000"/>
          </a:solidFill>
          <a:latin typeface="Verdana"/>
          <a:ea typeface="+mn-ea"/>
          <a:cs typeface="Verdana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rgbClr val="000000"/>
          </a:solidFill>
          <a:latin typeface="Verdana"/>
          <a:ea typeface="+mn-ea"/>
          <a:cs typeface="Verdan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titel 1"/>
          <p:cNvSpPr>
            <a:spLocks noGrp="1"/>
          </p:cNvSpPr>
          <p:nvPr>
            <p:ph type="title"/>
          </p:nvPr>
        </p:nvSpPr>
        <p:spPr>
          <a:xfrm>
            <a:off x="444500" y="1161281"/>
            <a:ext cx="818478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noProof="0" dirty="0" smtClean="0"/>
              <a:t>Klik for at redigere i masteren</a:t>
            </a:r>
            <a:endParaRPr lang="da-DK" noProof="0" dirty="0"/>
          </a:p>
        </p:txBody>
      </p:sp>
      <p:sp>
        <p:nvSpPr>
          <p:cNvPr id="8" name="Pladsholder til tekst 2"/>
          <p:cNvSpPr>
            <a:spLocks noGrp="1"/>
          </p:cNvSpPr>
          <p:nvPr>
            <p:ph type="body" idx="1"/>
          </p:nvPr>
        </p:nvSpPr>
        <p:spPr>
          <a:xfrm>
            <a:off x="444501" y="2516148"/>
            <a:ext cx="8184782" cy="36100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noProof="0" smtClean="0"/>
              <a:t>Klik for at redigere teksttypografierne i masteren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</a:t>
            </a:r>
          </a:p>
          <a:p>
            <a:pPr lvl="4"/>
            <a:r>
              <a:rPr lang="da-DK" noProof="0" smtClean="0"/>
              <a:t>Femte niveau</a:t>
            </a:r>
            <a:endParaRPr lang="da-DK" noProof="0"/>
          </a:p>
        </p:txBody>
      </p:sp>
      <p:sp>
        <p:nvSpPr>
          <p:cNvPr id="9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552646" y="6550376"/>
            <a:ext cx="407750" cy="2197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000000"/>
                </a:solidFill>
                <a:latin typeface="Verdana"/>
                <a:cs typeface="Verdana"/>
              </a:defRPr>
            </a:lvl1pPr>
          </a:lstStyle>
          <a:p>
            <a:fld id="{FDFE1179-BA72-374D-A3EB-CE4D682BF4A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0" name="Rektangel 9"/>
          <p:cNvSpPr/>
          <p:nvPr userDrawn="1"/>
        </p:nvSpPr>
        <p:spPr>
          <a:xfrm>
            <a:off x="8557400" y="6407019"/>
            <a:ext cx="71882" cy="314455"/>
          </a:xfrm>
          <a:prstGeom prst="rect">
            <a:avLst/>
          </a:prstGeom>
          <a:solidFill>
            <a:srgbClr val="C81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ln>
                <a:noFill/>
              </a:ln>
              <a:solidFill>
                <a:srgbClr val="3F5C59"/>
              </a:solidFill>
              <a:latin typeface="Verdana"/>
            </a:endParaRPr>
          </a:p>
        </p:txBody>
      </p:sp>
      <p:sp>
        <p:nvSpPr>
          <p:cNvPr id="11" name="Tekstfelt 10"/>
          <p:cNvSpPr txBox="1"/>
          <p:nvPr userDrawn="1"/>
        </p:nvSpPr>
        <p:spPr>
          <a:xfrm>
            <a:off x="6774770" y="6342629"/>
            <a:ext cx="181758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a-DK" sz="600" b="1" i="0" dirty="0" smtClean="0">
                <a:solidFill>
                  <a:srgbClr val="000000"/>
                </a:solidFill>
                <a:latin typeface="Verdana"/>
                <a:cs typeface="Verdana"/>
              </a:rPr>
              <a:t>DIAS OVERSKRIFT</a:t>
            </a:r>
            <a:endParaRPr lang="da-DK" sz="600" b="1" i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  <p:sp>
        <p:nvSpPr>
          <p:cNvPr id="12" name="Tekstfelt 11"/>
          <p:cNvSpPr txBox="1"/>
          <p:nvPr userDrawn="1"/>
        </p:nvSpPr>
        <p:spPr>
          <a:xfrm>
            <a:off x="6775408" y="6472641"/>
            <a:ext cx="181758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a-DK" sz="600" b="0" i="0" dirty="0" smtClean="0">
                <a:solidFill>
                  <a:srgbClr val="000000"/>
                </a:solidFill>
                <a:latin typeface="Verdana"/>
                <a:cs typeface="Verdana"/>
              </a:rPr>
              <a:t>Center for Militær</a:t>
            </a:r>
            <a:r>
              <a:rPr lang="da-DK" sz="600" b="0" i="0" baseline="0" dirty="0" smtClean="0">
                <a:solidFill>
                  <a:srgbClr val="000000"/>
                </a:solidFill>
                <a:latin typeface="Verdana"/>
                <a:cs typeface="Verdana"/>
              </a:rPr>
              <a:t> Fysisk Træning</a:t>
            </a:r>
            <a:endParaRPr lang="da-DK" sz="600" b="0" i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  <p:pic>
        <p:nvPicPr>
          <p:cNvPr id="13" name="Billede 12" descr="FSV_Roed_RGB.png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97609"/>
            <a:ext cx="2419692" cy="879577"/>
          </a:xfrm>
          <a:prstGeom prst="rect">
            <a:avLst/>
          </a:prstGeom>
        </p:spPr>
      </p:pic>
      <p:sp>
        <p:nvSpPr>
          <p:cNvPr id="16" name="Tekstfelt 15"/>
          <p:cNvSpPr txBox="1"/>
          <p:nvPr userDrawn="1"/>
        </p:nvSpPr>
        <p:spPr>
          <a:xfrm>
            <a:off x="3124200" y="6548493"/>
            <a:ext cx="289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 smtClean="0">
                <a:latin typeface="Verdana"/>
                <a:cs typeface="Verdana"/>
              </a:rPr>
              <a:t>Uklassificeret</a:t>
            </a:r>
            <a:endParaRPr lang="en-GB" sz="1100" dirty="0">
              <a:latin typeface="Verdana"/>
              <a:cs typeface="Verdana"/>
            </a:endParaRPr>
          </a:p>
        </p:txBody>
      </p:sp>
      <p:sp>
        <p:nvSpPr>
          <p:cNvPr id="17" name="Tekstfelt 16"/>
          <p:cNvSpPr txBox="1"/>
          <p:nvPr userDrawn="1"/>
        </p:nvSpPr>
        <p:spPr>
          <a:xfrm>
            <a:off x="6866609" y="6585417"/>
            <a:ext cx="168603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a-DK" sz="600" dirty="0" smtClean="0">
                <a:latin typeface="Verdana"/>
                <a:cs typeface="Verdana"/>
              </a:rPr>
              <a:t>9 oktober 2018</a:t>
            </a:r>
            <a:endParaRPr lang="en-GB" sz="600" dirty="0">
              <a:latin typeface="Verdana"/>
              <a:cs typeface="Verdana"/>
            </a:endParaRPr>
          </a:p>
        </p:txBody>
      </p:sp>
      <p:pic>
        <p:nvPicPr>
          <p:cNvPr id="18" name="Billede 17" descr="Tegnebræt 68.pn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723"/>
          <a:stretch/>
        </p:blipFill>
        <p:spPr>
          <a:xfrm>
            <a:off x="-1" y="2917148"/>
            <a:ext cx="1624795" cy="3358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651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8" r:id="rId2"/>
    <p:sldLayoutId id="2147483677" r:id="rId3"/>
    <p:sldLayoutId id="2147483679" r:id="rId4"/>
    <p:sldLayoutId id="2147483686" r:id="rId5"/>
    <p:sldLayoutId id="2147483687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Verdana"/>
          <a:ea typeface="+mj-ea"/>
          <a:cs typeface="Verdana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Verdana"/>
          <a:ea typeface="+mn-ea"/>
          <a:cs typeface="Verdana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Verdana"/>
          <a:ea typeface="+mn-ea"/>
          <a:cs typeface="Verdana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Verdana"/>
          <a:ea typeface="+mn-ea"/>
          <a:cs typeface="Verdana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Verdana"/>
          <a:ea typeface="+mn-ea"/>
          <a:cs typeface="Verdana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Verdana"/>
          <a:ea typeface="+mn-ea"/>
          <a:cs typeface="Verdan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titel 1"/>
          <p:cNvSpPr>
            <a:spLocks noGrp="1"/>
          </p:cNvSpPr>
          <p:nvPr>
            <p:ph type="title"/>
          </p:nvPr>
        </p:nvSpPr>
        <p:spPr>
          <a:xfrm>
            <a:off x="444500" y="1161281"/>
            <a:ext cx="818478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noProof="0" dirty="0" smtClean="0"/>
              <a:t>Klik for at redigere i masteren</a:t>
            </a:r>
            <a:endParaRPr lang="da-DK" noProof="0" dirty="0"/>
          </a:p>
        </p:txBody>
      </p:sp>
      <p:sp>
        <p:nvSpPr>
          <p:cNvPr id="8" name="Pladsholder til tekst 2"/>
          <p:cNvSpPr>
            <a:spLocks noGrp="1"/>
          </p:cNvSpPr>
          <p:nvPr>
            <p:ph type="body" idx="1"/>
          </p:nvPr>
        </p:nvSpPr>
        <p:spPr>
          <a:xfrm>
            <a:off x="444501" y="2516148"/>
            <a:ext cx="8184782" cy="36100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noProof="0" dirty="0" smtClean="0"/>
              <a:t>Klik for at redigere teksttypografierne i masteren</a:t>
            </a:r>
          </a:p>
          <a:p>
            <a:pPr lvl="1"/>
            <a:r>
              <a:rPr lang="da-DK" noProof="0" dirty="0" smtClean="0"/>
              <a:t>Andet niveau</a:t>
            </a:r>
          </a:p>
          <a:p>
            <a:pPr lvl="2"/>
            <a:r>
              <a:rPr lang="da-DK" noProof="0" dirty="0" smtClean="0"/>
              <a:t>Tredje niveau</a:t>
            </a:r>
          </a:p>
          <a:p>
            <a:pPr lvl="3"/>
            <a:r>
              <a:rPr lang="da-DK" noProof="0" dirty="0" smtClean="0"/>
              <a:t>Fjerde niveau</a:t>
            </a:r>
          </a:p>
          <a:p>
            <a:pPr lvl="4"/>
            <a:r>
              <a:rPr lang="da-DK" noProof="0" dirty="0" smtClean="0"/>
              <a:t>Femte niveau</a:t>
            </a:r>
            <a:endParaRPr lang="da-DK" noProof="0" dirty="0"/>
          </a:p>
        </p:txBody>
      </p:sp>
      <p:sp>
        <p:nvSpPr>
          <p:cNvPr id="9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552646" y="6550376"/>
            <a:ext cx="407750" cy="2197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000000"/>
                </a:solidFill>
                <a:latin typeface="Verdana"/>
                <a:cs typeface="Verdana"/>
              </a:defRPr>
            </a:lvl1pPr>
          </a:lstStyle>
          <a:p>
            <a:fld id="{FDFE1179-BA72-374D-A3EB-CE4D682BF4A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0" name="Rektangel 9"/>
          <p:cNvSpPr/>
          <p:nvPr userDrawn="1"/>
        </p:nvSpPr>
        <p:spPr>
          <a:xfrm>
            <a:off x="8557400" y="6407019"/>
            <a:ext cx="71882" cy="314455"/>
          </a:xfrm>
          <a:prstGeom prst="rect">
            <a:avLst/>
          </a:prstGeom>
          <a:solidFill>
            <a:srgbClr val="C81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ln>
                <a:noFill/>
              </a:ln>
              <a:solidFill>
                <a:srgbClr val="3F5C59"/>
              </a:solidFill>
              <a:latin typeface="Verdana"/>
              <a:cs typeface="Verdana"/>
            </a:endParaRPr>
          </a:p>
        </p:txBody>
      </p:sp>
      <p:sp>
        <p:nvSpPr>
          <p:cNvPr id="11" name="Tekstfelt 10"/>
          <p:cNvSpPr txBox="1"/>
          <p:nvPr userDrawn="1"/>
        </p:nvSpPr>
        <p:spPr>
          <a:xfrm>
            <a:off x="6774770" y="6342629"/>
            <a:ext cx="181758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a-DK" sz="600" b="1" i="0" dirty="0" smtClean="0">
                <a:solidFill>
                  <a:srgbClr val="000000"/>
                </a:solidFill>
                <a:latin typeface="Verdana"/>
                <a:cs typeface="Verdana"/>
              </a:rPr>
              <a:t>DIAS OVERSKRIFT</a:t>
            </a:r>
            <a:endParaRPr lang="da-DK" sz="600" b="1" i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  <p:sp>
        <p:nvSpPr>
          <p:cNvPr id="12" name="Tekstfelt 11"/>
          <p:cNvSpPr txBox="1"/>
          <p:nvPr userDrawn="1"/>
        </p:nvSpPr>
        <p:spPr>
          <a:xfrm>
            <a:off x="6775408" y="6472641"/>
            <a:ext cx="181758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a-DK" sz="600" b="0" i="0" dirty="0" smtClean="0">
                <a:solidFill>
                  <a:srgbClr val="000000"/>
                </a:solidFill>
                <a:latin typeface="Verdana"/>
                <a:cs typeface="Verdana"/>
              </a:rPr>
              <a:t>Center for Militær</a:t>
            </a:r>
            <a:r>
              <a:rPr lang="da-DK" sz="600" b="0" i="0" baseline="0" dirty="0" smtClean="0">
                <a:solidFill>
                  <a:srgbClr val="000000"/>
                </a:solidFill>
                <a:latin typeface="Verdana"/>
                <a:cs typeface="Verdana"/>
              </a:rPr>
              <a:t> Fysisk Træning</a:t>
            </a:r>
            <a:endParaRPr lang="da-DK" sz="600" b="0" i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  <p:pic>
        <p:nvPicPr>
          <p:cNvPr id="13" name="Billede 12" descr="FSV_Roed_RGB.png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97609"/>
            <a:ext cx="2419692" cy="879577"/>
          </a:xfrm>
          <a:prstGeom prst="rect">
            <a:avLst/>
          </a:prstGeom>
        </p:spPr>
      </p:pic>
      <p:sp>
        <p:nvSpPr>
          <p:cNvPr id="16" name="Tekstfelt 15"/>
          <p:cNvSpPr txBox="1"/>
          <p:nvPr userDrawn="1"/>
        </p:nvSpPr>
        <p:spPr>
          <a:xfrm>
            <a:off x="3124200" y="6548493"/>
            <a:ext cx="289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 smtClean="0">
                <a:latin typeface="Verdana"/>
                <a:cs typeface="Verdana"/>
              </a:rPr>
              <a:t>Uklassificeret</a:t>
            </a:r>
            <a:endParaRPr lang="en-GB" sz="1100" dirty="0">
              <a:latin typeface="Verdana"/>
              <a:cs typeface="Verdana"/>
            </a:endParaRPr>
          </a:p>
        </p:txBody>
      </p:sp>
      <p:sp>
        <p:nvSpPr>
          <p:cNvPr id="17" name="Tekstfelt 16"/>
          <p:cNvSpPr txBox="1"/>
          <p:nvPr userDrawn="1"/>
        </p:nvSpPr>
        <p:spPr>
          <a:xfrm>
            <a:off x="6866609" y="6585417"/>
            <a:ext cx="168603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a-DK" sz="600" dirty="0" smtClean="0">
                <a:latin typeface="Verdana"/>
                <a:cs typeface="Verdana"/>
              </a:rPr>
              <a:t>25 oktober 2018</a:t>
            </a:r>
            <a:endParaRPr lang="en-GB" sz="600" dirty="0">
              <a:latin typeface="Verdana"/>
              <a:cs typeface="Verdana"/>
            </a:endParaRPr>
          </a:p>
        </p:txBody>
      </p:sp>
      <p:pic>
        <p:nvPicPr>
          <p:cNvPr id="18" name="Billede 17" descr="Tegnebræt 68.png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723"/>
          <a:stretch/>
        </p:blipFill>
        <p:spPr>
          <a:xfrm>
            <a:off x="-1" y="2917148"/>
            <a:ext cx="1624795" cy="3358631"/>
          </a:xfrm>
          <a:prstGeom prst="rect">
            <a:avLst/>
          </a:prstGeom>
        </p:spPr>
      </p:pic>
      <p:pic>
        <p:nvPicPr>
          <p:cNvPr id="20" name="Billede 19" descr="Tegnebræt 3.png"/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0000"/>
          <a:stretch/>
        </p:blipFill>
        <p:spPr>
          <a:xfrm>
            <a:off x="7332089" y="2304281"/>
            <a:ext cx="1848901" cy="3821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030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80" r:id="rId4"/>
    <p:sldLayoutId id="2147483667" r:id="rId5"/>
    <p:sldLayoutId id="2147483681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Verdana"/>
          <a:ea typeface="+mj-ea"/>
          <a:cs typeface="Verdana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Verdana"/>
          <a:ea typeface="+mn-ea"/>
          <a:cs typeface="Verdana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Verdana"/>
          <a:ea typeface="+mn-ea"/>
          <a:cs typeface="Verdana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Verdana"/>
          <a:ea typeface="+mn-ea"/>
          <a:cs typeface="Verdana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Verdana"/>
          <a:ea typeface="+mn-ea"/>
          <a:cs typeface="Verdana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Verdana"/>
          <a:ea typeface="+mn-ea"/>
          <a:cs typeface="Verdan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titel 1"/>
          <p:cNvSpPr>
            <a:spLocks noGrp="1"/>
          </p:cNvSpPr>
          <p:nvPr>
            <p:ph type="title"/>
          </p:nvPr>
        </p:nvSpPr>
        <p:spPr>
          <a:xfrm>
            <a:off x="444500" y="1161281"/>
            <a:ext cx="818478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noProof="0" dirty="0" smtClean="0"/>
              <a:t>Klik for at redigere i masteren</a:t>
            </a:r>
            <a:endParaRPr lang="da-DK" noProof="0" dirty="0"/>
          </a:p>
        </p:txBody>
      </p:sp>
      <p:sp>
        <p:nvSpPr>
          <p:cNvPr id="8" name="Pladsholder til tekst 2"/>
          <p:cNvSpPr>
            <a:spLocks noGrp="1"/>
          </p:cNvSpPr>
          <p:nvPr>
            <p:ph type="body" idx="1"/>
          </p:nvPr>
        </p:nvSpPr>
        <p:spPr>
          <a:xfrm>
            <a:off x="444501" y="2516148"/>
            <a:ext cx="8184782" cy="36100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noProof="0" dirty="0" smtClean="0"/>
              <a:t>Klik for at redigere teksttypografierne i masteren</a:t>
            </a:r>
          </a:p>
          <a:p>
            <a:pPr lvl="1"/>
            <a:r>
              <a:rPr lang="da-DK" noProof="0" dirty="0" smtClean="0"/>
              <a:t>Andet niveau</a:t>
            </a:r>
          </a:p>
          <a:p>
            <a:pPr lvl="2"/>
            <a:r>
              <a:rPr lang="da-DK" noProof="0" dirty="0" smtClean="0"/>
              <a:t>Tredje niveau</a:t>
            </a:r>
          </a:p>
          <a:p>
            <a:pPr lvl="3"/>
            <a:r>
              <a:rPr lang="da-DK" noProof="0" dirty="0" smtClean="0"/>
              <a:t>Fjerde niveau</a:t>
            </a:r>
          </a:p>
          <a:p>
            <a:pPr lvl="4"/>
            <a:r>
              <a:rPr lang="da-DK" noProof="0" dirty="0" smtClean="0"/>
              <a:t>Femte niveau</a:t>
            </a:r>
            <a:endParaRPr lang="da-DK" noProof="0" dirty="0"/>
          </a:p>
        </p:txBody>
      </p:sp>
      <p:sp>
        <p:nvSpPr>
          <p:cNvPr id="9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552646" y="6550376"/>
            <a:ext cx="407750" cy="2197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000000"/>
                </a:solidFill>
                <a:latin typeface="Verdana"/>
                <a:cs typeface="Verdana"/>
              </a:defRPr>
            </a:lvl1pPr>
          </a:lstStyle>
          <a:p>
            <a:fld id="{FDFE1179-BA72-374D-A3EB-CE4D682BF4A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0" name="Rektangel 9"/>
          <p:cNvSpPr/>
          <p:nvPr userDrawn="1"/>
        </p:nvSpPr>
        <p:spPr>
          <a:xfrm>
            <a:off x="8557400" y="6407019"/>
            <a:ext cx="71882" cy="314455"/>
          </a:xfrm>
          <a:prstGeom prst="rect">
            <a:avLst/>
          </a:prstGeom>
          <a:solidFill>
            <a:srgbClr val="C81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ln>
                <a:noFill/>
              </a:ln>
              <a:solidFill>
                <a:srgbClr val="3F5C59"/>
              </a:solidFill>
              <a:latin typeface="Verdana"/>
              <a:cs typeface="Verdana"/>
            </a:endParaRPr>
          </a:p>
        </p:txBody>
      </p:sp>
      <p:sp>
        <p:nvSpPr>
          <p:cNvPr id="11" name="Tekstfelt 10"/>
          <p:cNvSpPr txBox="1"/>
          <p:nvPr userDrawn="1"/>
        </p:nvSpPr>
        <p:spPr>
          <a:xfrm>
            <a:off x="6774770" y="6342629"/>
            <a:ext cx="181758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a-DK" sz="600" b="1" i="0" dirty="0" smtClean="0">
                <a:solidFill>
                  <a:srgbClr val="000000"/>
                </a:solidFill>
                <a:latin typeface="Verdana"/>
                <a:cs typeface="Verdana"/>
              </a:rPr>
              <a:t>DIAS OVERSKRIFT</a:t>
            </a:r>
            <a:endParaRPr lang="da-DK" sz="600" b="1" i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  <p:sp>
        <p:nvSpPr>
          <p:cNvPr id="12" name="Tekstfelt 11"/>
          <p:cNvSpPr txBox="1"/>
          <p:nvPr userDrawn="1"/>
        </p:nvSpPr>
        <p:spPr>
          <a:xfrm>
            <a:off x="6775408" y="6472641"/>
            <a:ext cx="181758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a-DK" sz="600" b="0" i="0" dirty="0" smtClean="0">
                <a:solidFill>
                  <a:srgbClr val="000000"/>
                </a:solidFill>
                <a:latin typeface="Verdana"/>
                <a:cs typeface="Verdana"/>
              </a:rPr>
              <a:t>Center for Militær</a:t>
            </a:r>
            <a:r>
              <a:rPr lang="da-DK" sz="600" b="0" i="0" baseline="0" dirty="0" smtClean="0">
                <a:solidFill>
                  <a:srgbClr val="000000"/>
                </a:solidFill>
                <a:latin typeface="Verdana"/>
                <a:cs typeface="Verdana"/>
              </a:rPr>
              <a:t> Fysisk Træning</a:t>
            </a:r>
            <a:endParaRPr lang="da-DK" sz="600" b="0" i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  <p:pic>
        <p:nvPicPr>
          <p:cNvPr id="13" name="Billede 12" descr="FSV_Roed_RGB.png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97609"/>
            <a:ext cx="2419692" cy="879577"/>
          </a:xfrm>
          <a:prstGeom prst="rect">
            <a:avLst/>
          </a:prstGeom>
        </p:spPr>
      </p:pic>
      <p:sp>
        <p:nvSpPr>
          <p:cNvPr id="16" name="Tekstfelt 15"/>
          <p:cNvSpPr txBox="1"/>
          <p:nvPr userDrawn="1"/>
        </p:nvSpPr>
        <p:spPr>
          <a:xfrm>
            <a:off x="3124200" y="6548493"/>
            <a:ext cx="289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 smtClean="0">
                <a:latin typeface="Verdana"/>
                <a:cs typeface="Verdana"/>
              </a:rPr>
              <a:t>Uklassificeret</a:t>
            </a:r>
            <a:endParaRPr lang="en-GB" sz="1100" dirty="0">
              <a:latin typeface="Verdana"/>
              <a:cs typeface="Verdana"/>
            </a:endParaRPr>
          </a:p>
        </p:txBody>
      </p:sp>
      <p:sp>
        <p:nvSpPr>
          <p:cNvPr id="17" name="Tekstfelt 16"/>
          <p:cNvSpPr txBox="1"/>
          <p:nvPr userDrawn="1"/>
        </p:nvSpPr>
        <p:spPr>
          <a:xfrm>
            <a:off x="6866609" y="6585417"/>
            <a:ext cx="168603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a-DK" sz="600" dirty="0" smtClean="0">
                <a:latin typeface="Verdana"/>
                <a:cs typeface="Verdana"/>
              </a:rPr>
              <a:t>9 oktober 2018</a:t>
            </a:r>
            <a:endParaRPr lang="en-GB" sz="600" dirty="0">
              <a:latin typeface="Verdana"/>
              <a:cs typeface="Verdana"/>
            </a:endParaRPr>
          </a:p>
        </p:txBody>
      </p:sp>
      <p:pic>
        <p:nvPicPr>
          <p:cNvPr id="15" name="Billede 14" descr="Tegnebræt 68.png"/>
          <p:cNvPicPr>
            <a:picLocks noChangeAspect="1"/>
          </p:cNvPicPr>
          <p:nvPr userDrawn="1"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723"/>
          <a:stretch/>
        </p:blipFill>
        <p:spPr>
          <a:xfrm>
            <a:off x="-1" y="2917148"/>
            <a:ext cx="1624795" cy="3358631"/>
          </a:xfrm>
          <a:prstGeom prst="rect">
            <a:avLst/>
          </a:prstGeom>
        </p:spPr>
      </p:pic>
      <p:pic>
        <p:nvPicPr>
          <p:cNvPr id="19" name="Billede 18" descr="Tegnebræt 23.png"/>
          <p:cNvPicPr>
            <a:picLocks noChangeAspect="1"/>
          </p:cNvPicPr>
          <p:nvPr userDrawn="1"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6909"/>
          <a:stretch/>
        </p:blipFill>
        <p:spPr>
          <a:xfrm>
            <a:off x="7237520" y="3152559"/>
            <a:ext cx="1906480" cy="312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39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82" r:id="rId2"/>
    <p:sldLayoutId id="2147483670" r:id="rId3"/>
    <p:sldLayoutId id="2147483683" r:id="rId4"/>
    <p:sldLayoutId id="2147483671" r:id="rId5"/>
    <p:sldLayoutId id="2147483684" r:id="rId6"/>
    <p:sldLayoutId id="2147483688" r:id="rId7"/>
    <p:sldLayoutId id="2147483689" r:id="rId8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Verdana"/>
          <a:ea typeface="+mj-ea"/>
          <a:cs typeface="Verdana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Verdana"/>
          <a:ea typeface="+mn-ea"/>
          <a:cs typeface="Verdana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Verdana"/>
          <a:ea typeface="+mn-ea"/>
          <a:cs typeface="Verdana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Verdana"/>
          <a:ea typeface="+mn-ea"/>
          <a:cs typeface="Verdana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Verdana"/>
          <a:ea typeface="+mn-ea"/>
          <a:cs typeface="Verdana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Verdana"/>
          <a:ea typeface="+mn-ea"/>
          <a:cs typeface="Verdan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titel 1"/>
          <p:cNvSpPr>
            <a:spLocks noGrp="1"/>
          </p:cNvSpPr>
          <p:nvPr>
            <p:ph type="title"/>
          </p:nvPr>
        </p:nvSpPr>
        <p:spPr>
          <a:xfrm>
            <a:off x="444500" y="1161281"/>
            <a:ext cx="818478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noProof="0" dirty="0" smtClean="0"/>
              <a:t>Klik for at redigere i masteren</a:t>
            </a:r>
            <a:endParaRPr lang="da-DK" noProof="0" dirty="0"/>
          </a:p>
        </p:txBody>
      </p:sp>
      <p:sp>
        <p:nvSpPr>
          <p:cNvPr id="8" name="Pladsholder til tekst 2"/>
          <p:cNvSpPr>
            <a:spLocks noGrp="1"/>
          </p:cNvSpPr>
          <p:nvPr>
            <p:ph type="body" idx="1"/>
          </p:nvPr>
        </p:nvSpPr>
        <p:spPr>
          <a:xfrm>
            <a:off x="444501" y="2516148"/>
            <a:ext cx="8184782" cy="36100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noProof="0" dirty="0" smtClean="0"/>
              <a:t>Klik for at redigere teksttypografierne i masteren</a:t>
            </a:r>
          </a:p>
          <a:p>
            <a:pPr lvl="1"/>
            <a:r>
              <a:rPr lang="da-DK" noProof="0" dirty="0" smtClean="0"/>
              <a:t>Andet niveau</a:t>
            </a:r>
          </a:p>
          <a:p>
            <a:pPr lvl="2"/>
            <a:r>
              <a:rPr lang="da-DK" noProof="0" dirty="0" smtClean="0"/>
              <a:t>Tredje niveau</a:t>
            </a:r>
          </a:p>
          <a:p>
            <a:pPr lvl="3"/>
            <a:r>
              <a:rPr lang="da-DK" noProof="0" dirty="0" smtClean="0"/>
              <a:t>Fjerde niveau</a:t>
            </a:r>
          </a:p>
          <a:p>
            <a:pPr lvl="4"/>
            <a:r>
              <a:rPr lang="da-DK" noProof="0" dirty="0" smtClean="0"/>
              <a:t>Femte niveau</a:t>
            </a:r>
            <a:endParaRPr lang="da-DK" noProof="0" dirty="0"/>
          </a:p>
        </p:txBody>
      </p:sp>
      <p:sp>
        <p:nvSpPr>
          <p:cNvPr id="9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552646" y="6550376"/>
            <a:ext cx="407750" cy="2197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000000"/>
                </a:solidFill>
                <a:latin typeface="Verdana"/>
                <a:cs typeface="Verdana"/>
              </a:defRPr>
            </a:lvl1pPr>
          </a:lstStyle>
          <a:p>
            <a:fld id="{FDFE1179-BA72-374D-A3EB-CE4D682BF4A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0" name="Rektangel 9"/>
          <p:cNvSpPr/>
          <p:nvPr userDrawn="1"/>
        </p:nvSpPr>
        <p:spPr>
          <a:xfrm>
            <a:off x="8557400" y="6407019"/>
            <a:ext cx="71882" cy="314455"/>
          </a:xfrm>
          <a:prstGeom prst="rect">
            <a:avLst/>
          </a:prstGeom>
          <a:solidFill>
            <a:srgbClr val="C810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ln>
                <a:noFill/>
              </a:ln>
              <a:solidFill>
                <a:srgbClr val="3F5C59"/>
              </a:solidFill>
              <a:latin typeface="Verdana"/>
              <a:cs typeface="Verdana"/>
            </a:endParaRPr>
          </a:p>
        </p:txBody>
      </p:sp>
      <p:sp>
        <p:nvSpPr>
          <p:cNvPr id="11" name="Tekstfelt 10"/>
          <p:cNvSpPr txBox="1"/>
          <p:nvPr userDrawn="1"/>
        </p:nvSpPr>
        <p:spPr>
          <a:xfrm>
            <a:off x="6774770" y="6342629"/>
            <a:ext cx="181758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a-DK" sz="600" b="1" i="0" dirty="0" smtClean="0">
                <a:solidFill>
                  <a:srgbClr val="000000"/>
                </a:solidFill>
                <a:latin typeface="Verdana"/>
                <a:cs typeface="Verdana"/>
              </a:rPr>
              <a:t>DIAS OVERSKRIFT</a:t>
            </a:r>
            <a:endParaRPr lang="da-DK" sz="600" b="1" i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  <p:sp>
        <p:nvSpPr>
          <p:cNvPr id="12" name="Tekstfelt 11"/>
          <p:cNvSpPr txBox="1"/>
          <p:nvPr userDrawn="1"/>
        </p:nvSpPr>
        <p:spPr>
          <a:xfrm>
            <a:off x="6775408" y="6472641"/>
            <a:ext cx="181758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a-DK" sz="600" b="0" i="0" dirty="0" smtClean="0">
                <a:solidFill>
                  <a:srgbClr val="000000"/>
                </a:solidFill>
                <a:latin typeface="Verdana"/>
                <a:cs typeface="Verdana"/>
              </a:rPr>
              <a:t>Center for Militær</a:t>
            </a:r>
            <a:r>
              <a:rPr lang="da-DK" sz="600" b="0" i="0" baseline="0" dirty="0" smtClean="0">
                <a:solidFill>
                  <a:srgbClr val="000000"/>
                </a:solidFill>
                <a:latin typeface="Verdana"/>
                <a:cs typeface="Verdana"/>
              </a:rPr>
              <a:t> Fysisk Træning</a:t>
            </a:r>
            <a:endParaRPr lang="da-DK" sz="600" b="0" i="0" dirty="0">
              <a:solidFill>
                <a:srgbClr val="000000"/>
              </a:solidFill>
              <a:latin typeface="Verdana"/>
              <a:cs typeface="Verdana"/>
            </a:endParaRPr>
          </a:p>
        </p:txBody>
      </p:sp>
      <p:pic>
        <p:nvPicPr>
          <p:cNvPr id="13" name="Billede 12" descr="FSV_Roed_RGB.png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97609"/>
            <a:ext cx="2419692" cy="879577"/>
          </a:xfrm>
          <a:prstGeom prst="rect">
            <a:avLst/>
          </a:prstGeom>
        </p:spPr>
      </p:pic>
      <p:sp>
        <p:nvSpPr>
          <p:cNvPr id="15" name="Tekstfelt 14"/>
          <p:cNvSpPr txBox="1"/>
          <p:nvPr userDrawn="1"/>
        </p:nvSpPr>
        <p:spPr>
          <a:xfrm>
            <a:off x="3124200" y="6548493"/>
            <a:ext cx="2895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dirty="0" smtClean="0">
                <a:latin typeface="Verdana"/>
                <a:cs typeface="Verdana"/>
              </a:rPr>
              <a:t>Uklassificeret</a:t>
            </a:r>
            <a:endParaRPr lang="en-GB" sz="1100" dirty="0">
              <a:latin typeface="Verdana"/>
              <a:cs typeface="Verdana"/>
            </a:endParaRPr>
          </a:p>
        </p:txBody>
      </p:sp>
      <p:sp>
        <p:nvSpPr>
          <p:cNvPr id="16" name="Tekstfelt 15"/>
          <p:cNvSpPr txBox="1"/>
          <p:nvPr userDrawn="1"/>
        </p:nvSpPr>
        <p:spPr>
          <a:xfrm>
            <a:off x="6866609" y="6585417"/>
            <a:ext cx="168603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a-DK" sz="600" dirty="0" smtClean="0">
                <a:latin typeface="Verdana"/>
                <a:cs typeface="Verdana"/>
              </a:rPr>
              <a:t>9 oktober 2018</a:t>
            </a:r>
            <a:endParaRPr lang="en-GB" sz="600" dirty="0"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13352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4" r:id="rId2"/>
    <p:sldLayoutId id="2147483692" r:id="rId3"/>
    <p:sldLayoutId id="2147483695" r:id="rId4"/>
    <p:sldLayoutId id="2147483693" r:id="rId5"/>
    <p:sldLayoutId id="2147483696" r:id="rId6"/>
    <p:sldLayoutId id="2147483697" r:id="rId7"/>
    <p:sldLayoutId id="2147483698" r:id="rId8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Verdana"/>
          <a:ea typeface="+mj-ea"/>
          <a:cs typeface="Verdana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Verdana"/>
          <a:ea typeface="+mn-ea"/>
          <a:cs typeface="Verdana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Verdana"/>
          <a:ea typeface="+mn-ea"/>
          <a:cs typeface="Verdana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Verdana"/>
          <a:ea typeface="+mn-ea"/>
          <a:cs typeface="Verdana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Verdana"/>
          <a:ea typeface="+mn-ea"/>
          <a:cs typeface="Verdana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Verdana"/>
          <a:ea typeface="+mn-ea"/>
          <a:cs typeface="Verdan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yacs.dk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er 7"/>
          <p:cNvGrpSpPr/>
          <p:nvPr/>
        </p:nvGrpSpPr>
        <p:grpSpPr>
          <a:xfrm>
            <a:off x="2809467" y="196039"/>
            <a:ext cx="5073844" cy="1917769"/>
            <a:chOff x="616484" y="4164975"/>
            <a:chExt cx="8025062" cy="2289613"/>
          </a:xfrm>
          <a:solidFill>
            <a:srgbClr val="B90023"/>
          </a:solidFill>
        </p:grpSpPr>
        <p:sp>
          <p:nvSpPr>
            <p:cNvPr id="6" name="Rektangel 5"/>
            <p:cNvSpPr/>
            <p:nvPr/>
          </p:nvSpPr>
          <p:spPr>
            <a:xfrm>
              <a:off x="616484" y="4164975"/>
              <a:ext cx="8025062" cy="2289613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 dirty="0">
                <a:solidFill>
                  <a:srgbClr val="9A120F"/>
                </a:solidFill>
                <a:latin typeface="Verdana"/>
              </a:endParaRPr>
            </a:p>
          </p:txBody>
        </p:sp>
        <p:sp>
          <p:nvSpPr>
            <p:cNvPr id="7" name="Tekstfelt 6"/>
            <p:cNvSpPr txBox="1"/>
            <p:nvPr/>
          </p:nvSpPr>
          <p:spPr>
            <a:xfrm>
              <a:off x="1244556" y="4603430"/>
              <a:ext cx="7308090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3600" b="1" dirty="0" smtClean="0">
                  <a:solidFill>
                    <a:srgbClr val="FFFFFF"/>
                  </a:solidFill>
                  <a:latin typeface="Verdana"/>
                  <a:cs typeface="Verdana"/>
                </a:rPr>
                <a:t>Adventure Race</a:t>
              </a:r>
            </a:p>
          </p:txBody>
        </p:sp>
        <p:sp>
          <p:nvSpPr>
            <p:cNvPr id="11" name="Tekstfelt 10"/>
            <p:cNvSpPr txBox="1"/>
            <p:nvPr/>
          </p:nvSpPr>
          <p:spPr>
            <a:xfrm>
              <a:off x="995174" y="5249761"/>
              <a:ext cx="7267681" cy="47768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da-DK" sz="2000" dirty="0" smtClean="0">
                  <a:solidFill>
                    <a:srgbClr val="FFFFFF"/>
                  </a:solidFill>
                  <a:latin typeface="Verdana"/>
                  <a:cs typeface="Verdana"/>
                </a:rPr>
                <a:t>Forsvarets Mesterskab </a:t>
              </a:r>
              <a:r>
                <a:rPr lang="da-DK" sz="2000" dirty="0" smtClean="0">
                  <a:solidFill>
                    <a:srgbClr val="FFFFFF"/>
                  </a:solidFill>
                  <a:latin typeface="Verdana"/>
                  <a:cs typeface="Verdana"/>
                </a:rPr>
                <a:t>2020</a:t>
              </a:r>
              <a:endParaRPr lang="da-DK" sz="2000" dirty="0">
                <a:solidFill>
                  <a:srgbClr val="FFFFFF"/>
                </a:solidFill>
                <a:latin typeface="Verdana"/>
                <a:cs typeface="Verdana"/>
              </a:endParaRPr>
            </a:p>
          </p:txBody>
        </p:sp>
        <p:sp>
          <p:nvSpPr>
            <p:cNvPr id="14" name="Tekstfelt 13"/>
            <p:cNvSpPr txBox="1"/>
            <p:nvPr/>
          </p:nvSpPr>
          <p:spPr>
            <a:xfrm>
              <a:off x="616484" y="4255951"/>
              <a:ext cx="8025062" cy="30777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da-DK" sz="1400" dirty="0" smtClean="0">
                  <a:solidFill>
                    <a:srgbClr val="FFFFFF"/>
                  </a:solidFill>
                  <a:latin typeface="Verdana"/>
                  <a:cs typeface="Verdana"/>
                </a:rPr>
                <a:t>Center for Militær Fysisk Træning</a:t>
              </a:r>
              <a:endParaRPr lang="da-DK" sz="1400" dirty="0">
                <a:solidFill>
                  <a:srgbClr val="FFFFFF"/>
                </a:solidFill>
                <a:latin typeface="Verdana"/>
                <a:cs typeface="Verdana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934" y="1594160"/>
            <a:ext cx="6271257" cy="41792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9" name="Rektangel 8"/>
          <p:cNvSpPr/>
          <p:nvPr/>
        </p:nvSpPr>
        <p:spPr>
          <a:xfrm>
            <a:off x="1542684" y="5902036"/>
            <a:ext cx="7103795" cy="954107"/>
          </a:xfrm>
          <a:prstGeom prst="rect">
            <a:avLst/>
          </a:prstGeom>
          <a:solidFill>
            <a:srgbClr val="B90023"/>
          </a:solidFill>
        </p:spPr>
        <p:txBody>
          <a:bodyPr wrap="square">
            <a:spAutoFit/>
          </a:bodyPr>
          <a:lstStyle/>
          <a:p>
            <a:r>
              <a:rPr lang="da-DK" sz="1400" dirty="0" smtClean="0">
                <a:solidFill>
                  <a:schemeClr val="bg1"/>
                </a:solidFill>
              </a:rPr>
              <a:t>Tid/Sted:					Lørdag d. </a:t>
            </a:r>
            <a:r>
              <a:rPr lang="da-DK" sz="1400" dirty="0" smtClean="0">
                <a:solidFill>
                  <a:schemeClr val="bg1"/>
                </a:solidFill>
              </a:rPr>
              <a:t>5. </a:t>
            </a:r>
            <a:r>
              <a:rPr lang="da-DK" sz="1400" dirty="0" smtClean="0">
                <a:solidFill>
                  <a:schemeClr val="bg1"/>
                </a:solidFill>
              </a:rPr>
              <a:t>september </a:t>
            </a:r>
            <a:r>
              <a:rPr lang="da-DK" sz="1400" dirty="0" smtClean="0">
                <a:solidFill>
                  <a:schemeClr val="bg1"/>
                </a:solidFill>
              </a:rPr>
              <a:t>2020/Silkeborg</a:t>
            </a:r>
            <a:endParaRPr lang="da-DK" sz="1400" dirty="0" smtClean="0">
              <a:solidFill>
                <a:schemeClr val="bg1"/>
              </a:solidFill>
            </a:endParaRPr>
          </a:p>
          <a:p>
            <a:r>
              <a:rPr lang="da-DK" sz="1400" dirty="0" smtClean="0">
                <a:solidFill>
                  <a:schemeClr val="bg1"/>
                </a:solidFill>
              </a:rPr>
              <a:t>Tilmelding/info:				</a:t>
            </a:r>
            <a:r>
              <a:rPr lang="da-DK" sz="1400" dirty="0" smtClean="0">
                <a:solidFill>
                  <a:srgbClr val="00B0F0"/>
                </a:solidFill>
              </a:rPr>
              <a:t>https://</a:t>
            </a:r>
            <a:r>
              <a:rPr lang="da-DK" sz="1400" dirty="0" smtClean="0">
                <a:solidFill>
                  <a:srgbClr val="00B0F0"/>
                </a:solidFill>
              </a:rPr>
              <a:t>ar-union.dk/Tilmelding/Index/115 </a:t>
            </a:r>
            <a:r>
              <a:rPr lang="da-DK" sz="1400" dirty="0">
                <a:solidFill>
                  <a:srgbClr val="00B0F0"/>
                </a:solidFill>
              </a:rPr>
              <a:t>/</a:t>
            </a:r>
            <a:r>
              <a:rPr lang="da-DK" sz="1400" dirty="0" smtClean="0">
                <a:solidFill>
                  <a:srgbClr val="00B0F0"/>
                </a:solidFill>
                <a:hlinkClick r:id="rId4"/>
              </a:rPr>
              <a:t>www.yacs.dk</a:t>
            </a:r>
            <a:r>
              <a:rPr lang="da-DK" sz="1400" dirty="0" smtClean="0">
                <a:solidFill>
                  <a:srgbClr val="00B0F0"/>
                </a:solidFill>
              </a:rPr>
              <a:t>  </a:t>
            </a:r>
          </a:p>
          <a:p>
            <a:r>
              <a:rPr lang="da-DK" sz="1400" dirty="0" smtClean="0">
                <a:solidFill>
                  <a:schemeClr val="bg1"/>
                </a:solidFill>
              </a:rPr>
              <a:t>Kontakt:					</a:t>
            </a:r>
            <a:r>
              <a:rPr lang="da-DK" sz="1400" dirty="0" smtClean="0">
                <a:solidFill>
                  <a:schemeClr val="bg1"/>
                </a:solidFill>
              </a:rPr>
              <a:t>Claus Bodilsen/fsk-c-mks07/41892846</a:t>
            </a:r>
            <a:endParaRPr lang="da-DK" sz="1400" dirty="0" smtClean="0">
              <a:solidFill>
                <a:schemeClr val="bg1"/>
              </a:solidFill>
            </a:endParaRPr>
          </a:p>
          <a:p>
            <a:endParaRPr lang="da-DK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29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SU">
  <a:themeElements>
    <a:clrScheme name="Brugerdefineret 1">
      <a:dk1>
        <a:srgbClr val="000000"/>
      </a:dk1>
      <a:lt1>
        <a:sysClr val="window" lastClr="FFFFFF"/>
      </a:lt1>
      <a:dk2>
        <a:srgbClr val="355C53"/>
      </a:dk2>
      <a:lt2>
        <a:srgbClr val="C8102E"/>
      </a:lt2>
      <a:accent1>
        <a:srgbClr val="597E50"/>
      </a:accent1>
      <a:accent2>
        <a:srgbClr val="002855"/>
      </a:accent2>
      <a:accent3>
        <a:srgbClr val="489FD8"/>
      </a:accent3>
      <a:accent4>
        <a:srgbClr val="F5821E"/>
      </a:accent4>
      <a:accent5>
        <a:srgbClr val="8D1B3D"/>
      </a:accent5>
      <a:accent6>
        <a:srgbClr val="000064"/>
      </a:accent6>
      <a:hlink>
        <a:srgbClr val="CCCCCC"/>
      </a:hlink>
      <a:folHlink>
        <a:srgbClr val="C8C8C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Brugerdefineret design">
  <a:themeElements>
    <a:clrScheme name="Brugerdefineret 1">
      <a:dk1>
        <a:srgbClr val="000000"/>
      </a:dk1>
      <a:lt1>
        <a:sysClr val="window" lastClr="FFFFFF"/>
      </a:lt1>
      <a:dk2>
        <a:srgbClr val="355C53"/>
      </a:dk2>
      <a:lt2>
        <a:srgbClr val="C8102E"/>
      </a:lt2>
      <a:accent1>
        <a:srgbClr val="597E50"/>
      </a:accent1>
      <a:accent2>
        <a:srgbClr val="002855"/>
      </a:accent2>
      <a:accent3>
        <a:srgbClr val="489FD8"/>
      </a:accent3>
      <a:accent4>
        <a:srgbClr val="F5821E"/>
      </a:accent4>
      <a:accent5>
        <a:srgbClr val="8D1B3D"/>
      </a:accent5>
      <a:accent6>
        <a:srgbClr val="000064"/>
      </a:accent6>
      <a:hlink>
        <a:srgbClr val="CCCCCC"/>
      </a:hlink>
      <a:folHlink>
        <a:srgbClr val="C8C8C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Brugerdefineret design">
  <a:themeElements>
    <a:clrScheme name="Brugerdefineret 1">
      <a:dk1>
        <a:srgbClr val="000000"/>
      </a:dk1>
      <a:lt1>
        <a:sysClr val="window" lastClr="FFFFFF"/>
      </a:lt1>
      <a:dk2>
        <a:srgbClr val="355C53"/>
      </a:dk2>
      <a:lt2>
        <a:srgbClr val="C8102E"/>
      </a:lt2>
      <a:accent1>
        <a:srgbClr val="597E50"/>
      </a:accent1>
      <a:accent2>
        <a:srgbClr val="002855"/>
      </a:accent2>
      <a:accent3>
        <a:srgbClr val="489FD8"/>
      </a:accent3>
      <a:accent4>
        <a:srgbClr val="F5821E"/>
      </a:accent4>
      <a:accent5>
        <a:srgbClr val="8D1B3D"/>
      </a:accent5>
      <a:accent6>
        <a:srgbClr val="000064"/>
      </a:accent6>
      <a:hlink>
        <a:srgbClr val="CCCCCC"/>
      </a:hlink>
      <a:folHlink>
        <a:srgbClr val="C8C8C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1_Brugerdefineret design">
  <a:themeElements>
    <a:clrScheme name="Brugerdefineret 1">
      <a:dk1>
        <a:srgbClr val="000000"/>
      </a:dk1>
      <a:lt1>
        <a:sysClr val="window" lastClr="FFFFFF"/>
      </a:lt1>
      <a:dk2>
        <a:srgbClr val="355C53"/>
      </a:dk2>
      <a:lt2>
        <a:srgbClr val="C8102E"/>
      </a:lt2>
      <a:accent1>
        <a:srgbClr val="597E50"/>
      </a:accent1>
      <a:accent2>
        <a:srgbClr val="002855"/>
      </a:accent2>
      <a:accent3>
        <a:srgbClr val="489FD8"/>
      </a:accent3>
      <a:accent4>
        <a:srgbClr val="F5821E"/>
      </a:accent4>
      <a:accent5>
        <a:srgbClr val="8D1B3D"/>
      </a:accent5>
      <a:accent6>
        <a:srgbClr val="000064"/>
      </a:accent6>
      <a:hlink>
        <a:srgbClr val="CCCCCC"/>
      </a:hlink>
      <a:folHlink>
        <a:srgbClr val="C8C8C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3_Brugerdefineret design">
  <a:themeElements>
    <a:clrScheme name="Brugerdefineret 1">
      <a:dk1>
        <a:srgbClr val="000000"/>
      </a:dk1>
      <a:lt1>
        <a:sysClr val="window" lastClr="FFFFFF"/>
      </a:lt1>
      <a:dk2>
        <a:srgbClr val="355C53"/>
      </a:dk2>
      <a:lt2>
        <a:srgbClr val="C8102E"/>
      </a:lt2>
      <a:accent1>
        <a:srgbClr val="597E50"/>
      </a:accent1>
      <a:accent2>
        <a:srgbClr val="002855"/>
      </a:accent2>
      <a:accent3>
        <a:srgbClr val="489FD8"/>
      </a:accent3>
      <a:accent4>
        <a:srgbClr val="F5821E"/>
      </a:accent4>
      <a:accent5>
        <a:srgbClr val="8D1B3D"/>
      </a:accent5>
      <a:accent6>
        <a:srgbClr val="000064"/>
      </a:accent6>
      <a:hlink>
        <a:srgbClr val="CCCCCC"/>
      </a:hlink>
      <a:folHlink>
        <a:srgbClr val="C8C8C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4857</TotalTime>
  <Words>13</Words>
  <Application>Microsoft Office PowerPoint</Application>
  <PresentationFormat>Skærmshow (4:3)</PresentationFormat>
  <Paragraphs>7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5</vt:i4>
      </vt:variant>
      <vt:variant>
        <vt:lpstr>Diastitler</vt:lpstr>
      </vt:variant>
      <vt:variant>
        <vt:i4>1</vt:i4>
      </vt:variant>
    </vt:vector>
  </HeadingPairs>
  <TitlesOfParts>
    <vt:vector size="6" baseType="lpstr">
      <vt:lpstr>FSU</vt:lpstr>
      <vt:lpstr>2_Brugerdefineret design</vt:lpstr>
      <vt:lpstr>Brugerdefineret design</vt:lpstr>
      <vt:lpstr>1_Brugerdefineret design</vt:lpstr>
      <vt:lpstr>3_Brugerdefineret design</vt:lpstr>
      <vt:lpstr>PowerPoint-præsentation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Frank Thøgersen</dc:creator>
  <cp:lastModifiedBy>FSK-C-MKS07 Bodilsen, Claus</cp:lastModifiedBy>
  <cp:revision>181</cp:revision>
  <cp:lastPrinted>2018-11-01T07:13:44Z</cp:lastPrinted>
  <dcterms:created xsi:type="dcterms:W3CDTF">2018-08-30T12:44:32Z</dcterms:created>
  <dcterms:modified xsi:type="dcterms:W3CDTF">2020-03-13T10:05:17Z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d4bba84a-7e6e-4d1b-8e38-755f8fb53190</vt:lpwstr>
  </property>
  <property fmtid="{D5CDD505-2E9C-101B-9397-08002B2CF9AE}" pid="3" name="Klassifikation">
    <vt:lpwstr>IKKE KLASSIFICERET</vt:lpwstr>
  </property>
  <property fmtid="{D5CDD505-2E9C-101B-9397-08002B2CF9AE}" pid="4" name="Maerkning">
    <vt:lpwstr/>
  </property>
</Properties>
</file>